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326" r:id="rId3"/>
    <p:sldId id="318" r:id="rId4"/>
    <p:sldId id="332" r:id="rId5"/>
    <p:sldId id="305" r:id="rId6"/>
    <p:sldId id="324" r:id="rId7"/>
    <p:sldId id="329" r:id="rId8"/>
    <p:sldId id="330" r:id="rId9"/>
    <p:sldId id="323" r:id="rId10"/>
    <p:sldId id="331" r:id="rId11"/>
    <p:sldId id="313" r:id="rId12"/>
    <p:sldId id="327" r:id="rId13"/>
    <p:sldId id="286"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sigmond Czike" initials="ZC" lastIdx="0" clrIdx="0">
    <p:extLst>
      <p:ext uri="{19B8F6BF-5375-455C-9EA6-DF929625EA0E}">
        <p15:presenceInfo xmlns:p15="http://schemas.microsoft.com/office/powerpoint/2012/main" userId="S-1-5-21-638790761-941390458-1039276024-8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D68F10"/>
    <a:srgbClr val="5689B7"/>
    <a:srgbClr val="FF7875"/>
    <a:srgbClr val="9ECB7F"/>
    <a:srgbClr val="404040"/>
    <a:srgbClr val="5B9BD5"/>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6366" autoAdjust="0"/>
  </p:normalViewPr>
  <p:slideViewPr>
    <p:cSldViewPr snapToGrid="0">
      <p:cViewPr varScale="1">
        <p:scale>
          <a:sx n="101" d="100"/>
          <a:sy n="101" d="100"/>
        </p:scale>
        <p:origin x="13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image" Target="../media/image34.jp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image" Target="../media/image34.jp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8A928-EC06-45C7-ACCF-5D1A63DFCD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33350D95-36F2-4EA8-953C-B3AFF87CFFA7}">
      <dgm:prSet custT="1"/>
      <dgm:spPr>
        <a:solidFill>
          <a:srgbClr val="5689B7"/>
        </a:solidFill>
      </dgm:spPr>
      <dgm:t>
        <a:bodyPr/>
        <a:lstStyle/>
        <a:p>
          <a:r>
            <a:rPr lang="en-US" sz="2200" b="1" dirty="0"/>
            <a:t>Automatic Meter Reading</a:t>
          </a:r>
          <a:endParaRPr lang="hu-HU" sz="2200" dirty="0"/>
        </a:p>
      </dgm:t>
    </dgm:pt>
    <dgm:pt modelId="{C8906D44-11B5-48BE-8D46-A89669DB2F5D}" type="parTrans" cxnId="{438135AC-F0FA-4277-9C5F-4268DE8A782B}">
      <dgm:prSet/>
      <dgm:spPr/>
      <dgm:t>
        <a:bodyPr/>
        <a:lstStyle/>
        <a:p>
          <a:endParaRPr lang="hu-HU" sz="2200"/>
        </a:p>
      </dgm:t>
    </dgm:pt>
    <dgm:pt modelId="{4B3B92AC-76A1-4562-82F9-3A59212F3C7E}" type="sibTrans" cxnId="{438135AC-F0FA-4277-9C5F-4268DE8A782B}">
      <dgm:prSet/>
      <dgm:spPr/>
      <dgm:t>
        <a:bodyPr/>
        <a:lstStyle/>
        <a:p>
          <a:endParaRPr lang="hu-HU" sz="2200"/>
        </a:p>
      </dgm:t>
    </dgm:pt>
    <dgm:pt modelId="{91824C92-C9F7-48C8-A33B-5F94118D8482}">
      <dgm:prSet custT="1"/>
      <dgm:spPr>
        <a:solidFill>
          <a:srgbClr val="5689B7"/>
        </a:solidFill>
      </dgm:spPr>
      <dgm:t>
        <a:bodyPr/>
        <a:lstStyle/>
        <a:p>
          <a:r>
            <a:rPr lang="en-US" sz="2200" b="1"/>
            <a:t>Advanced Metering Infrastructure</a:t>
          </a:r>
          <a:endParaRPr lang="hu-HU" sz="2200"/>
        </a:p>
      </dgm:t>
    </dgm:pt>
    <dgm:pt modelId="{2E0514E4-7B89-47B2-8070-EBEDCEE6B84B}" type="parTrans" cxnId="{E32BEF43-DF8A-4E28-A7EA-C57D47237132}">
      <dgm:prSet/>
      <dgm:spPr/>
      <dgm:t>
        <a:bodyPr/>
        <a:lstStyle/>
        <a:p>
          <a:endParaRPr lang="hu-HU" sz="2200"/>
        </a:p>
      </dgm:t>
    </dgm:pt>
    <dgm:pt modelId="{3E28548B-939F-4341-9E99-B59ECD6144F3}" type="sibTrans" cxnId="{E32BEF43-DF8A-4E28-A7EA-C57D47237132}">
      <dgm:prSet/>
      <dgm:spPr/>
      <dgm:t>
        <a:bodyPr/>
        <a:lstStyle/>
        <a:p>
          <a:endParaRPr lang="hu-HU" sz="2200"/>
        </a:p>
      </dgm:t>
    </dgm:pt>
    <dgm:pt modelId="{445BA9C2-3A17-4E72-A117-A179AA285B6C}">
      <dgm:prSet custT="1"/>
      <dgm:spPr>
        <a:solidFill>
          <a:srgbClr val="5689B7"/>
        </a:solidFill>
      </dgm:spPr>
      <dgm:t>
        <a:bodyPr/>
        <a:lstStyle/>
        <a:p>
          <a:r>
            <a:rPr lang="en-US" sz="2200" b="1"/>
            <a:t>Advanced Metering Analytics </a:t>
          </a:r>
          <a:endParaRPr lang="hu-HU" sz="2200"/>
        </a:p>
      </dgm:t>
    </dgm:pt>
    <dgm:pt modelId="{98873872-83F7-4F2F-955B-9C8486681C8B}" type="parTrans" cxnId="{6CB39B64-8D82-40AA-A1B2-F0060894CE6E}">
      <dgm:prSet/>
      <dgm:spPr/>
      <dgm:t>
        <a:bodyPr/>
        <a:lstStyle/>
        <a:p>
          <a:endParaRPr lang="hu-HU" sz="2200"/>
        </a:p>
      </dgm:t>
    </dgm:pt>
    <dgm:pt modelId="{84C73D5B-46F1-4758-A5E3-C9C5F4C3C4E5}" type="sibTrans" cxnId="{6CB39B64-8D82-40AA-A1B2-F0060894CE6E}">
      <dgm:prSet/>
      <dgm:spPr/>
      <dgm:t>
        <a:bodyPr/>
        <a:lstStyle/>
        <a:p>
          <a:endParaRPr lang="hu-HU" sz="2200"/>
        </a:p>
      </dgm:t>
    </dgm:pt>
    <dgm:pt modelId="{4854D4B2-7C1D-4043-A6BD-92D86021122B}">
      <dgm:prSet custT="1"/>
      <dgm:spPr>
        <a:solidFill>
          <a:srgbClr val="5689B7"/>
        </a:solidFill>
      </dgm:spPr>
      <dgm:t>
        <a:bodyPr/>
        <a:lstStyle/>
        <a:p>
          <a:r>
            <a:rPr lang="en-US" sz="2200" b="1"/>
            <a:t>SMART Meter</a:t>
          </a:r>
          <a:endParaRPr lang="hu-HU" sz="2200"/>
        </a:p>
      </dgm:t>
    </dgm:pt>
    <dgm:pt modelId="{41CEBE73-0B14-4D59-8B93-1B995BA7668F}" type="parTrans" cxnId="{63BA2A7C-219E-4E60-AB6C-4FCF1AA1AE1D}">
      <dgm:prSet/>
      <dgm:spPr/>
      <dgm:t>
        <a:bodyPr/>
        <a:lstStyle/>
        <a:p>
          <a:endParaRPr lang="hu-HU" sz="2200"/>
        </a:p>
      </dgm:t>
    </dgm:pt>
    <dgm:pt modelId="{DC0A861D-53FF-4F1A-8206-12721E89B14B}" type="sibTrans" cxnId="{63BA2A7C-219E-4E60-AB6C-4FCF1AA1AE1D}">
      <dgm:prSet/>
      <dgm:spPr/>
      <dgm:t>
        <a:bodyPr/>
        <a:lstStyle/>
        <a:p>
          <a:endParaRPr lang="hu-HU" sz="2200"/>
        </a:p>
      </dgm:t>
    </dgm:pt>
    <dgm:pt modelId="{DA749D5F-2E44-4931-B135-484867AFD666}">
      <dgm:prSet custT="1"/>
      <dgm:spPr>
        <a:solidFill>
          <a:srgbClr val="5689B7"/>
        </a:solidFill>
      </dgm:spPr>
      <dgm:t>
        <a:bodyPr/>
        <a:lstStyle/>
        <a:p>
          <a:r>
            <a:rPr lang="en-US" sz="2200" b="1"/>
            <a:t>SMART Grid</a:t>
          </a:r>
          <a:endParaRPr lang="hu-HU" sz="2200"/>
        </a:p>
      </dgm:t>
    </dgm:pt>
    <dgm:pt modelId="{C3B71A81-C0C0-4808-BB80-47D193AC0150}" type="parTrans" cxnId="{ACC0AEC1-19B5-4E01-A681-203C1B429B56}">
      <dgm:prSet/>
      <dgm:spPr/>
      <dgm:t>
        <a:bodyPr/>
        <a:lstStyle/>
        <a:p>
          <a:endParaRPr lang="hu-HU" sz="2200"/>
        </a:p>
      </dgm:t>
    </dgm:pt>
    <dgm:pt modelId="{8FC2DDF9-0815-4F3E-8167-7E28CD5698E2}" type="sibTrans" cxnId="{ACC0AEC1-19B5-4E01-A681-203C1B429B56}">
      <dgm:prSet/>
      <dgm:spPr/>
      <dgm:t>
        <a:bodyPr/>
        <a:lstStyle/>
        <a:p>
          <a:endParaRPr lang="hu-HU" sz="2200"/>
        </a:p>
      </dgm:t>
    </dgm:pt>
    <dgm:pt modelId="{696E96ED-DE0A-4238-8DA5-0D5F12F5AF2D}" type="pres">
      <dgm:prSet presAssocID="{A3E8A928-EC06-45C7-ACCF-5D1A63DFCDAE}" presName="linear" presStyleCnt="0">
        <dgm:presLayoutVars>
          <dgm:animLvl val="lvl"/>
          <dgm:resizeHandles val="exact"/>
        </dgm:presLayoutVars>
      </dgm:prSet>
      <dgm:spPr/>
    </dgm:pt>
    <dgm:pt modelId="{88D3420A-60D4-48B5-AC4A-660E934874F7}" type="pres">
      <dgm:prSet presAssocID="{33350D95-36F2-4EA8-953C-B3AFF87CFFA7}" presName="parentText" presStyleLbl="node1" presStyleIdx="0" presStyleCnt="5">
        <dgm:presLayoutVars>
          <dgm:chMax val="0"/>
          <dgm:bulletEnabled val="1"/>
        </dgm:presLayoutVars>
      </dgm:prSet>
      <dgm:spPr/>
    </dgm:pt>
    <dgm:pt modelId="{BA0E562C-9CF2-4536-AF73-ED3AEB0A2A5F}" type="pres">
      <dgm:prSet presAssocID="{4B3B92AC-76A1-4562-82F9-3A59212F3C7E}" presName="spacer" presStyleCnt="0"/>
      <dgm:spPr/>
    </dgm:pt>
    <dgm:pt modelId="{7D5B9DCF-F501-4589-9C41-BD7412063FFA}" type="pres">
      <dgm:prSet presAssocID="{91824C92-C9F7-48C8-A33B-5F94118D8482}" presName="parentText" presStyleLbl="node1" presStyleIdx="1" presStyleCnt="5">
        <dgm:presLayoutVars>
          <dgm:chMax val="0"/>
          <dgm:bulletEnabled val="1"/>
        </dgm:presLayoutVars>
      </dgm:prSet>
      <dgm:spPr/>
    </dgm:pt>
    <dgm:pt modelId="{7F14C645-54B0-4220-9B25-132A968E9199}" type="pres">
      <dgm:prSet presAssocID="{3E28548B-939F-4341-9E99-B59ECD6144F3}" presName="spacer" presStyleCnt="0"/>
      <dgm:spPr/>
    </dgm:pt>
    <dgm:pt modelId="{5A54C2F2-3850-449D-89E7-F2F47A62C5BE}" type="pres">
      <dgm:prSet presAssocID="{445BA9C2-3A17-4E72-A117-A179AA285B6C}" presName="parentText" presStyleLbl="node1" presStyleIdx="2" presStyleCnt="5">
        <dgm:presLayoutVars>
          <dgm:chMax val="0"/>
          <dgm:bulletEnabled val="1"/>
        </dgm:presLayoutVars>
      </dgm:prSet>
      <dgm:spPr/>
    </dgm:pt>
    <dgm:pt modelId="{59651574-B8EC-42E1-AA63-1C1E9F5EA444}" type="pres">
      <dgm:prSet presAssocID="{84C73D5B-46F1-4758-A5E3-C9C5F4C3C4E5}" presName="spacer" presStyleCnt="0"/>
      <dgm:spPr/>
    </dgm:pt>
    <dgm:pt modelId="{3F802FAE-4783-44CA-BCBF-1AB8EBF0E095}" type="pres">
      <dgm:prSet presAssocID="{4854D4B2-7C1D-4043-A6BD-92D86021122B}" presName="parentText" presStyleLbl="node1" presStyleIdx="3" presStyleCnt="5">
        <dgm:presLayoutVars>
          <dgm:chMax val="0"/>
          <dgm:bulletEnabled val="1"/>
        </dgm:presLayoutVars>
      </dgm:prSet>
      <dgm:spPr/>
    </dgm:pt>
    <dgm:pt modelId="{268DA569-6318-4310-AD66-146FACE4F773}" type="pres">
      <dgm:prSet presAssocID="{DC0A861D-53FF-4F1A-8206-12721E89B14B}" presName="spacer" presStyleCnt="0"/>
      <dgm:spPr/>
    </dgm:pt>
    <dgm:pt modelId="{E602EF25-9658-4C22-8A5F-0899C8618A1E}" type="pres">
      <dgm:prSet presAssocID="{DA749D5F-2E44-4931-B135-484867AFD666}" presName="parentText" presStyleLbl="node1" presStyleIdx="4" presStyleCnt="5">
        <dgm:presLayoutVars>
          <dgm:chMax val="0"/>
          <dgm:bulletEnabled val="1"/>
        </dgm:presLayoutVars>
      </dgm:prSet>
      <dgm:spPr/>
    </dgm:pt>
  </dgm:ptLst>
  <dgm:cxnLst>
    <dgm:cxn modelId="{438135AC-F0FA-4277-9C5F-4268DE8A782B}" srcId="{A3E8A928-EC06-45C7-ACCF-5D1A63DFCDAE}" destId="{33350D95-36F2-4EA8-953C-B3AFF87CFFA7}" srcOrd="0" destOrd="0" parTransId="{C8906D44-11B5-48BE-8D46-A89669DB2F5D}" sibTransId="{4B3B92AC-76A1-4562-82F9-3A59212F3C7E}"/>
    <dgm:cxn modelId="{EA15424C-B388-4340-B898-D89DF98FD946}" type="presOf" srcId="{445BA9C2-3A17-4E72-A117-A179AA285B6C}" destId="{5A54C2F2-3850-449D-89E7-F2F47A62C5BE}" srcOrd="0" destOrd="0" presId="urn:microsoft.com/office/officeart/2005/8/layout/vList2"/>
    <dgm:cxn modelId="{E32BEF43-DF8A-4E28-A7EA-C57D47237132}" srcId="{A3E8A928-EC06-45C7-ACCF-5D1A63DFCDAE}" destId="{91824C92-C9F7-48C8-A33B-5F94118D8482}" srcOrd="1" destOrd="0" parTransId="{2E0514E4-7B89-47B2-8070-EBEDCEE6B84B}" sibTransId="{3E28548B-939F-4341-9E99-B59ECD6144F3}"/>
    <dgm:cxn modelId="{ACC0AEC1-19B5-4E01-A681-203C1B429B56}" srcId="{A3E8A928-EC06-45C7-ACCF-5D1A63DFCDAE}" destId="{DA749D5F-2E44-4931-B135-484867AFD666}" srcOrd="4" destOrd="0" parTransId="{C3B71A81-C0C0-4808-BB80-47D193AC0150}" sibTransId="{8FC2DDF9-0815-4F3E-8167-7E28CD5698E2}"/>
    <dgm:cxn modelId="{90C22BDA-F70E-470B-809D-6B6D22259CCE}" type="presOf" srcId="{4854D4B2-7C1D-4043-A6BD-92D86021122B}" destId="{3F802FAE-4783-44CA-BCBF-1AB8EBF0E095}" srcOrd="0" destOrd="0" presId="urn:microsoft.com/office/officeart/2005/8/layout/vList2"/>
    <dgm:cxn modelId="{905AF1B5-BAC5-42F6-8183-62A2C3CE0D0D}" type="presOf" srcId="{DA749D5F-2E44-4931-B135-484867AFD666}" destId="{E602EF25-9658-4C22-8A5F-0899C8618A1E}" srcOrd="0" destOrd="0" presId="urn:microsoft.com/office/officeart/2005/8/layout/vList2"/>
    <dgm:cxn modelId="{BA98C4E0-53B1-4D87-8240-37FCA0FA41AA}" type="presOf" srcId="{91824C92-C9F7-48C8-A33B-5F94118D8482}" destId="{7D5B9DCF-F501-4589-9C41-BD7412063FFA}" srcOrd="0" destOrd="0" presId="urn:microsoft.com/office/officeart/2005/8/layout/vList2"/>
    <dgm:cxn modelId="{6CB39B64-8D82-40AA-A1B2-F0060894CE6E}" srcId="{A3E8A928-EC06-45C7-ACCF-5D1A63DFCDAE}" destId="{445BA9C2-3A17-4E72-A117-A179AA285B6C}" srcOrd="2" destOrd="0" parTransId="{98873872-83F7-4F2F-955B-9C8486681C8B}" sibTransId="{84C73D5B-46F1-4758-A5E3-C9C5F4C3C4E5}"/>
    <dgm:cxn modelId="{D3B0831C-8F2F-47B1-BEA2-E94AC1204E4C}" type="presOf" srcId="{A3E8A928-EC06-45C7-ACCF-5D1A63DFCDAE}" destId="{696E96ED-DE0A-4238-8DA5-0D5F12F5AF2D}" srcOrd="0" destOrd="0" presId="urn:microsoft.com/office/officeart/2005/8/layout/vList2"/>
    <dgm:cxn modelId="{6443CDF5-8111-4F04-B8F2-38DC3AA5F729}" type="presOf" srcId="{33350D95-36F2-4EA8-953C-B3AFF87CFFA7}" destId="{88D3420A-60D4-48B5-AC4A-660E934874F7}" srcOrd="0" destOrd="0" presId="urn:microsoft.com/office/officeart/2005/8/layout/vList2"/>
    <dgm:cxn modelId="{63BA2A7C-219E-4E60-AB6C-4FCF1AA1AE1D}" srcId="{A3E8A928-EC06-45C7-ACCF-5D1A63DFCDAE}" destId="{4854D4B2-7C1D-4043-A6BD-92D86021122B}" srcOrd="3" destOrd="0" parTransId="{41CEBE73-0B14-4D59-8B93-1B995BA7668F}" sibTransId="{DC0A861D-53FF-4F1A-8206-12721E89B14B}"/>
    <dgm:cxn modelId="{2642BF88-04D1-403C-90DC-2DC9A26A604F}" type="presParOf" srcId="{696E96ED-DE0A-4238-8DA5-0D5F12F5AF2D}" destId="{88D3420A-60D4-48B5-AC4A-660E934874F7}" srcOrd="0" destOrd="0" presId="urn:microsoft.com/office/officeart/2005/8/layout/vList2"/>
    <dgm:cxn modelId="{975D30F6-4F3B-40A5-A089-471F537012A7}" type="presParOf" srcId="{696E96ED-DE0A-4238-8DA5-0D5F12F5AF2D}" destId="{BA0E562C-9CF2-4536-AF73-ED3AEB0A2A5F}" srcOrd="1" destOrd="0" presId="urn:microsoft.com/office/officeart/2005/8/layout/vList2"/>
    <dgm:cxn modelId="{CBD71BE8-DC9A-432D-87CE-F24B8AE6D1B0}" type="presParOf" srcId="{696E96ED-DE0A-4238-8DA5-0D5F12F5AF2D}" destId="{7D5B9DCF-F501-4589-9C41-BD7412063FFA}" srcOrd="2" destOrd="0" presId="urn:microsoft.com/office/officeart/2005/8/layout/vList2"/>
    <dgm:cxn modelId="{9DFE3A2C-4BDA-49BE-9F39-DE94F695E4D7}" type="presParOf" srcId="{696E96ED-DE0A-4238-8DA5-0D5F12F5AF2D}" destId="{7F14C645-54B0-4220-9B25-132A968E9199}" srcOrd="3" destOrd="0" presId="urn:microsoft.com/office/officeart/2005/8/layout/vList2"/>
    <dgm:cxn modelId="{388A6BB2-288D-4C89-B09D-BE9B7690019B}" type="presParOf" srcId="{696E96ED-DE0A-4238-8DA5-0D5F12F5AF2D}" destId="{5A54C2F2-3850-449D-89E7-F2F47A62C5BE}" srcOrd="4" destOrd="0" presId="urn:microsoft.com/office/officeart/2005/8/layout/vList2"/>
    <dgm:cxn modelId="{E023C558-5270-49A3-BE47-C416FE93491C}" type="presParOf" srcId="{696E96ED-DE0A-4238-8DA5-0D5F12F5AF2D}" destId="{59651574-B8EC-42E1-AA63-1C1E9F5EA444}" srcOrd="5" destOrd="0" presId="urn:microsoft.com/office/officeart/2005/8/layout/vList2"/>
    <dgm:cxn modelId="{33FABBB8-EA68-4B2E-B654-CE86314C58CB}" type="presParOf" srcId="{696E96ED-DE0A-4238-8DA5-0D5F12F5AF2D}" destId="{3F802FAE-4783-44CA-BCBF-1AB8EBF0E095}" srcOrd="6" destOrd="0" presId="urn:microsoft.com/office/officeart/2005/8/layout/vList2"/>
    <dgm:cxn modelId="{4CCE66AA-E43B-45F6-AD93-7C8ACCB18349}" type="presParOf" srcId="{696E96ED-DE0A-4238-8DA5-0D5F12F5AF2D}" destId="{268DA569-6318-4310-AD66-146FACE4F773}" srcOrd="7" destOrd="0" presId="urn:microsoft.com/office/officeart/2005/8/layout/vList2"/>
    <dgm:cxn modelId="{208A551B-1B52-4F79-BBD9-33FA31A8A5BE}" type="presParOf" srcId="{696E96ED-DE0A-4238-8DA5-0D5F12F5AF2D}" destId="{E602EF25-9658-4C22-8A5F-0899C8618A1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A61CF-7797-404A-8369-BBA244715790}" type="doc">
      <dgm:prSet loTypeId="urn:microsoft.com/office/officeart/2005/8/layout/pyramid1" loCatId="pyramid" qsTypeId="urn:microsoft.com/office/officeart/2005/8/quickstyle/simple1" qsCatId="simple" csTypeId="urn:microsoft.com/office/officeart/2005/8/colors/accent6_2" csCatId="accent6" phldr="1"/>
      <dgm:spPr/>
      <dgm:t>
        <a:bodyPr/>
        <a:lstStyle/>
        <a:p>
          <a:endParaRPr lang="hu-HU"/>
        </a:p>
      </dgm:t>
    </dgm:pt>
    <dgm:pt modelId="{B6A6C33C-A4F3-4A7C-B73C-11D557D3D90A}">
      <dgm:prSet/>
      <dgm:spPr>
        <a:solidFill>
          <a:srgbClr val="5689B7"/>
        </a:solidFill>
      </dgm:spPr>
      <dgm:t>
        <a:bodyPr/>
        <a:lstStyle/>
        <a:p>
          <a:r>
            <a:rPr lang="en-US" b="0" noProof="0" dirty="0">
              <a:solidFill>
                <a:schemeClr val="bg1"/>
              </a:solidFill>
            </a:rPr>
            <a:t>Open Industry Standard Communication Protocol</a:t>
          </a:r>
          <a:endParaRPr lang="en-US" noProof="0" dirty="0">
            <a:solidFill>
              <a:schemeClr val="bg1"/>
            </a:solidFill>
          </a:endParaRPr>
        </a:p>
      </dgm:t>
    </dgm:pt>
    <dgm:pt modelId="{D147FF38-3825-4E8D-B5A5-57C90C393B5F}" type="parTrans" cxnId="{E4106D82-28EE-4380-B6CC-7A22FB66F8A9}">
      <dgm:prSet/>
      <dgm:spPr/>
      <dgm:t>
        <a:bodyPr/>
        <a:lstStyle/>
        <a:p>
          <a:endParaRPr lang="hu-HU"/>
        </a:p>
      </dgm:t>
    </dgm:pt>
    <dgm:pt modelId="{AE36D641-2742-4887-A88D-46398D4F0F70}" type="sibTrans" cxnId="{E4106D82-28EE-4380-B6CC-7A22FB66F8A9}">
      <dgm:prSet/>
      <dgm:spPr/>
      <dgm:t>
        <a:bodyPr/>
        <a:lstStyle/>
        <a:p>
          <a:endParaRPr lang="hu-HU"/>
        </a:p>
      </dgm:t>
    </dgm:pt>
    <dgm:pt modelId="{2E7292C4-4EA0-45CE-AB9E-A0A51995602A}">
      <dgm:prSet custT="1"/>
      <dgm:spPr>
        <a:solidFill>
          <a:srgbClr val="34495E">
            <a:alpha val="90000"/>
          </a:srgbClr>
        </a:solidFill>
        <a:ln>
          <a:noFill/>
        </a:ln>
      </dgm:spPr>
      <dgm:t>
        <a:bodyPr/>
        <a:lstStyle/>
        <a:p>
          <a:endParaRPr lang="hu-HU" sz="2000" dirty="0"/>
        </a:p>
      </dgm:t>
    </dgm:pt>
    <dgm:pt modelId="{53FE7E73-2885-4198-ACEB-C44CF6E8E0EC}" type="parTrans" cxnId="{F22B027F-DC65-46F1-B9D9-E28AC88DF39C}">
      <dgm:prSet/>
      <dgm:spPr/>
      <dgm:t>
        <a:bodyPr/>
        <a:lstStyle/>
        <a:p>
          <a:endParaRPr lang="hu-HU"/>
        </a:p>
      </dgm:t>
    </dgm:pt>
    <dgm:pt modelId="{56A2A590-45C8-42C9-8F06-4E53ADA979EC}" type="sibTrans" cxnId="{F22B027F-DC65-46F1-B9D9-E28AC88DF39C}">
      <dgm:prSet/>
      <dgm:spPr/>
      <dgm:t>
        <a:bodyPr/>
        <a:lstStyle/>
        <a:p>
          <a:endParaRPr lang="hu-HU"/>
        </a:p>
      </dgm:t>
    </dgm:pt>
    <dgm:pt modelId="{4B539CB0-77B7-4B22-92BB-75D27901923F}">
      <dgm:prSet/>
      <dgm:spPr>
        <a:solidFill>
          <a:srgbClr val="5689B7"/>
        </a:solidFill>
      </dgm:spPr>
      <dgm:t>
        <a:bodyPr/>
        <a:lstStyle/>
        <a:p>
          <a:r>
            <a:rPr lang="en-US" b="0" noProof="0" dirty="0">
              <a:solidFill>
                <a:schemeClr val="bg1"/>
              </a:solidFill>
            </a:rPr>
            <a:t>Data Process</a:t>
          </a:r>
          <a:endParaRPr lang="en-US" noProof="0" dirty="0">
            <a:solidFill>
              <a:schemeClr val="bg1"/>
            </a:solidFill>
          </a:endParaRPr>
        </a:p>
      </dgm:t>
    </dgm:pt>
    <dgm:pt modelId="{494D377D-0F1A-438D-B81F-B65BE91DA244}" type="parTrans" cxnId="{6B898223-ABCF-448A-B5D3-81AB5075B183}">
      <dgm:prSet/>
      <dgm:spPr/>
      <dgm:t>
        <a:bodyPr/>
        <a:lstStyle/>
        <a:p>
          <a:endParaRPr lang="hu-HU"/>
        </a:p>
      </dgm:t>
    </dgm:pt>
    <dgm:pt modelId="{30C52AE0-8E39-4991-B537-E12C7D79141D}" type="sibTrans" cxnId="{6B898223-ABCF-448A-B5D3-81AB5075B183}">
      <dgm:prSet/>
      <dgm:spPr/>
      <dgm:t>
        <a:bodyPr/>
        <a:lstStyle/>
        <a:p>
          <a:endParaRPr lang="hu-HU"/>
        </a:p>
      </dgm:t>
    </dgm:pt>
    <dgm:pt modelId="{7F363C3E-0D1D-44FF-9EA2-A971AE41A362}">
      <dgm:prSet custT="1"/>
      <dgm:spPr>
        <a:solidFill>
          <a:srgbClr val="34495E">
            <a:alpha val="90000"/>
          </a:srgbClr>
        </a:solidFill>
        <a:ln>
          <a:noFill/>
        </a:ln>
      </dgm:spPr>
      <dgm:t>
        <a:bodyPr/>
        <a:lstStyle/>
        <a:p>
          <a:endParaRPr lang="hu-HU" sz="2000" dirty="0"/>
        </a:p>
      </dgm:t>
    </dgm:pt>
    <dgm:pt modelId="{6920DFA7-1871-4AEE-8805-62DBFBD732F1}" type="parTrans" cxnId="{23D30579-EFF0-4A45-8735-E505C95B5FB2}">
      <dgm:prSet/>
      <dgm:spPr/>
      <dgm:t>
        <a:bodyPr/>
        <a:lstStyle/>
        <a:p>
          <a:endParaRPr lang="hu-HU"/>
        </a:p>
      </dgm:t>
    </dgm:pt>
    <dgm:pt modelId="{A7689BD7-93FB-4E25-809C-941945971224}" type="sibTrans" cxnId="{23D30579-EFF0-4A45-8735-E505C95B5FB2}">
      <dgm:prSet/>
      <dgm:spPr/>
      <dgm:t>
        <a:bodyPr/>
        <a:lstStyle/>
        <a:p>
          <a:endParaRPr lang="hu-HU"/>
        </a:p>
      </dgm:t>
    </dgm:pt>
    <dgm:pt modelId="{52A37F2D-F737-420E-BF7A-5FCFC3DE8E66}">
      <dgm:prSet/>
      <dgm:spPr>
        <a:solidFill>
          <a:srgbClr val="5689B7"/>
        </a:solidFill>
      </dgm:spPr>
      <dgm:t>
        <a:bodyPr/>
        <a:lstStyle/>
        <a:p>
          <a:r>
            <a:rPr lang="en-US" b="0" noProof="0" dirty="0">
              <a:solidFill>
                <a:schemeClr val="bg1"/>
              </a:solidFill>
            </a:rPr>
            <a:t>Database</a:t>
          </a:r>
          <a:endParaRPr lang="en-US" noProof="0" dirty="0">
            <a:solidFill>
              <a:schemeClr val="bg1"/>
            </a:solidFill>
          </a:endParaRPr>
        </a:p>
      </dgm:t>
    </dgm:pt>
    <dgm:pt modelId="{049E1E11-F760-46AA-958A-FA2F3BC58ACD}" type="parTrans" cxnId="{6C706AB4-B118-46F8-AEE4-70FDDD965BFE}">
      <dgm:prSet/>
      <dgm:spPr/>
      <dgm:t>
        <a:bodyPr/>
        <a:lstStyle/>
        <a:p>
          <a:endParaRPr lang="hu-HU"/>
        </a:p>
      </dgm:t>
    </dgm:pt>
    <dgm:pt modelId="{C1DE594B-021E-4FA3-B7E7-09238E47A582}" type="sibTrans" cxnId="{6C706AB4-B118-46F8-AEE4-70FDDD965BFE}">
      <dgm:prSet/>
      <dgm:spPr/>
      <dgm:t>
        <a:bodyPr/>
        <a:lstStyle/>
        <a:p>
          <a:endParaRPr lang="hu-HU"/>
        </a:p>
      </dgm:t>
    </dgm:pt>
    <dgm:pt modelId="{2E2938AD-326C-41A4-81B7-191214492168}">
      <dgm:prSet custT="1"/>
      <dgm:spPr>
        <a:solidFill>
          <a:srgbClr val="34495E">
            <a:alpha val="90000"/>
          </a:srgbClr>
        </a:solidFill>
        <a:ln>
          <a:noFill/>
        </a:ln>
      </dgm:spPr>
      <dgm:t>
        <a:bodyPr/>
        <a:lstStyle/>
        <a:p>
          <a:endParaRPr lang="en-US" sz="2000" noProof="0" dirty="0"/>
        </a:p>
      </dgm:t>
    </dgm:pt>
    <dgm:pt modelId="{2BBEEAEB-E311-4E19-8730-78920CE1BF14}" type="parTrans" cxnId="{A715DE70-40E3-443C-9051-DDCE9EBD7395}">
      <dgm:prSet/>
      <dgm:spPr/>
      <dgm:t>
        <a:bodyPr/>
        <a:lstStyle/>
        <a:p>
          <a:endParaRPr lang="hu-HU"/>
        </a:p>
      </dgm:t>
    </dgm:pt>
    <dgm:pt modelId="{4D1458E4-5826-4ECF-A61D-E92ADE3709DD}" type="sibTrans" cxnId="{A715DE70-40E3-443C-9051-DDCE9EBD7395}">
      <dgm:prSet/>
      <dgm:spPr/>
      <dgm:t>
        <a:bodyPr/>
        <a:lstStyle/>
        <a:p>
          <a:endParaRPr lang="hu-HU"/>
        </a:p>
      </dgm:t>
    </dgm:pt>
    <dgm:pt modelId="{DC2F5F6C-9012-45B2-8D42-37BC0E339B91}">
      <dgm:prSet/>
      <dgm:spPr>
        <a:solidFill>
          <a:srgbClr val="5689B7"/>
        </a:solidFill>
      </dgm:spPr>
      <dgm:t>
        <a:bodyPr/>
        <a:lstStyle/>
        <a:p>
          <a:r>
            <a:rPr lang="en-US" b="0" noProof="0" dirty="0">
              <a:solidFill>
                <a:schemeClr val="bg1"/>
              </a:solidFill>
            </a:rPr>
            <a:t>Big</a:t>
          </a:r>
          <a:r>
            <a:rPr lang="hu-HU" b="0" noProof="0" dirty="0">
              <a:solidFill>
                <a:schemeClr val="bg1"/>
              </a:solidFill>
            </a:rPr>
            <a:t>-</a:t>
          </a:r>
          <a:r>
            <a:rPr lang="en-US" b="0" noProof="0" dirty="0">
              <a:solidFill>
                <a:schemeClr val="bg1"/>
              </a:solidFill>
            </a:rPr>
            <a:t>Data Tools</a:t>
          </a:r>
          <a:endParaRPr lang="en-US" noProof="0" dirty="0">
            <a:solidFill>
              <a:schemeClr val="bg1"/>
            </a:solidFill>
          </a:endParaRPr>
        </a:p>
      </dgm:t>
    </dgm:pt>
    <dgm:pt modelId="{CCA8BA9A-7B36-4864-9A36-21C19AC7439B}" type="parTrans" cxnId="{F415B6F0-61AA-49C5-8FDE-561B501938B2}">
      <dgm:prSet/>
      <dgm:spPr/>
      <dgm:t>
        <a:bodyPr/>
        <a:lstStyle/>
        <a:p>
          <a:endParaRPr lang="hu-HU"/>
        </a:p>
      </dgm:t>
    </dgm:pt>
    <dgm:pt modelId="{5CF98A9B-194B-4CEE-8DB5-FEF119589A4B}" type="sibTrans" cxnId="{F415B6F0-61AA-49C5-8FDE-561B501938B2}">
      <dgm:prSet/>
      <dgm:spPr/>
      <dgm:t>
        <a:bodyPr/>
        <a:lstStyle/>
        <a:p>
          <a:endParaRPr lang="hu-HU"/>
        </a:p>
      </dgm:t>
    </dgm:pt>
    <dgm:pt modelId="{A166CBB9-AF71-46C2-B1D6-03401D0BD8ED}">
      <dgm:prSet custT="1"/>
      <dgm:spPr>
        <a:solidFill>
          <a:srgbClr val="34495E">
            <a:alpha val="90000"/>
          </a:srgbClr>
        </a:solidFill>
        <a:ln>
          <a:noFill/>
        </a:ln>
      </dgm:spPr>
      <dgm:t>
        <a:bodyPr/>
        <a:lstStyle/>
        <a:p>
          <a:endParaRPr lang="en-US" sz="2000" noProof="0" dirty="0"/>
        </a:p>
      </dgm:t>
    </dgm:pt>
    <dgm:pt modelId="{0E5B503E-E9BA-46F3-BD07-F3D9CE4D78A9}" type="parTrans" cxnId="{3B1BF0F6-8E47-4F42-BD67-3FE98D6C41C0}">
      <dgm:prSet/>
      <dgm:spPr/>
      <dgm:t>
        <a:bodyPr/>
        <a:lstStyle/>
        <a:p>
          <a:endParaRPr lang="hu-HU"/>
        </a:p>
      </dgm:t>
    </dgm:pt>
    <dgm:pt modelId="{B49EA2B0-EB44-4413-9793-D33B4A1F3773}" type="sibTrans" cxnId="{3B1BF0F6-8E47-4F42-BD67-3FE98D6C41C0}">
      <dgm:prSet/>
      <dgm:spPr/>
      <dgm:t>
        <a:bodyPr/>
        <a:lstStyle/>
        <a:p>
          <a:endParaRPr lang="hu-HU"/>
        </a:p>
      </dgm:t>
    </dgm:pt>
    <dgm:pt modelId="{B8E7CC46-06E5-43C2-902D-52DF9FABF42D}">
      <dgm:prSet/>
      <dgm:spPr>
        <a:solidFill>
          <a:srgbClr val="5689B7"/>
        </a:solidFill>
      </dgm:spPr>
      <dgm:t>
        <a:bodyPr/>
        <a:lstStyle/>
        <a:p>
          <a:r>
            <a:rPr lang="en-US" b="0" noProof="0" dirty="0">
              <a:solidFill>
                <a:schemeClr val="bg1"/>
              </a:solidFill>
            </a:rPr>
            <a:t>Math</a:t>
          </a:r>
          <a:endParaRPr lang="en-US" noProof="0" dirty="0">
            <a:solidFill>
              <a:schemeClr val="bg1"/>
            </a:solidFill>
          </a:endParaRPr>
        </a:p>
      </dgm:t>
    </dgm:pt>
    <dgm:pt modelId="{FFBE4485-797C-4C5A-9352-1E3F5B74C924}" type="parTrans" cxnId="{5AF310A4-7A20-4364-908B-5663753A35CD}">
      <dgm:prSet/>
      <dgm:spPr/>
      <dgm:t>
        <a:bodyPr/>
        <a:lstStyle/>
        <a:p>
          <a:endParaRPr lang="hu-HU"/>
        </a:p>
      </dgm:t>
    </dgm:pt>
    <dgm:pt modelId="{F580CE05-EBD5-479A-89B3-F1F579061A5B}" type="sibTrans" cxnId="{5AF310A4-7A20-4364-908B-5663753A35CD}">
      <dgm:prSet/>
      <dgm:spPr/>
      <dgm:t>
        <a:bodyPr/>
        <a:lstStyle/>
        <a:p>
          <a:endParaRPr lang="hu-HU"/>
        </a:p>
      </dgm:t>
    </dgm:pt>
    <dgm:pt modelId="{B2667E04-D639-40A6-8B68-34F8FDBED449}">
      <dgm:prSet custT="1"/>
      <dgm:spPr>
        <a:solidFill>
          <a:srgbClr val="34495E">
            <a:alpha val="90000"/>
          </a:srgbClr>
        </a:solidFill>
        <a:ln>
          <a:noFill/>
        </a:ln>
      </dgm:spPr>
      <dgm:t>
        <a:bodyPr/>
        <a:lstStyle/>
        <a:p>
          <a:endParaRPr lang="en-US" sz="2000" noProof="0" dirty="0"/>
        </a:p>
      </dgm:t>
    </dgm:pt>
    <dgm:pt modelId="{08022164-4C9E-4728-89A5-5789C5FD11B3}" type="parTrans" cxnId="{AB1A1DEC-070F-4A88-95D0-1F07C5F68E62}">
      <dgm:prSet/>
      <dgm:spPr/>
      <dgm:t>
        <a:bodyPr/>
        <a:lstStyle/>
        <a:p>
          <a:endParaRPr lang="hu-HU"/>
        </a:p>
      </dgm:t>
    </dgm:pt>
    <dgm:pt modelId="{97668119-2828-4085-9E27-26E60877F9A7}" type="sibTrans" cxnId="{AB1A1DEC-070F-4A88-95D0-1F07C5F68E62}">
      <dgm:prSet/>
      <dgm:spPr/>
      <dgm:t>
        <a:bodyPr/>
        <a:lstStyle/>
        <a:p>
          <a:endParaRPr lang="hu-HU"/>
        </a:p>
      </dgm:t>
    </dgm:pt>
    <dgm:pt modelId="{66A0FE0C-9498-4BEB-AD18-99EE3EAD4A3C}">
      <dgm:prSet/>
      <dgm:spPr>
        <a:solidFill>
          <a:srgbClr val="5689B7"/>
        </a:solidFill>
      </dgm:spPr>
      <dgm:t>
        <a:bodyPr/>
        <a:lstStyle/>
        <a:p>
          <a:r>
            <a:rPr lang="hu-HU" b="0" dirty="0">
              <a:solidFill>
                <a:schemeClr val="bg1"/>
              </a:solidFill>
            </a:rPr>
            <a:t>BI</a:t>
          </a:r>
          <a:endParaRPr lang="hu-HU" dirty="0">
            <a:solidFill>
              <a:schemeClr val="bg1"/>
            </a:solidFill>
          </a:endParaRPr>
        </a:p>
      </dgm:t>
    </dgm:pt>
    <dgm:pt modelId="{ECEE7C4D-8BF6-4594-B69C-0B1EFACE86F5}" type="parTrans" cxnId="{655DABEA-78FA-41A3-B568-FAF135BF06D5}">
      <dgm:prSet/>
      <dgm:spPr/>
      <dgm:t>
        <a:bodyPr/>
        <a:lstStyle/>
        <a:p>
          <a:endParaRPr lang="hu-HU"/>
        </a:p>
      </dgm:t>
    </dgm:pt>
    <dgm:pt modelId="{D447A1FF-6AEB-4B75-A72F-4D954F11E215}" type="sibTrans" cxnId="{655DABEA-78FA-41A3-B568-FAF135BF06D5}">
      <dgm:prSet/>
      <dgm:spPr/>
      <dgm:t>
        <a:bodyPr/>
        <a:lstStyle/>
        <a:p>
          <a:endParaRPr lang="hu-HU"/>
        </a:p>
      </dgm:t>
    </dgm:pt>
    <dgm:pt modelId="{B3420F12-8B3E-4CF5-9C1B-24FD090FB16D}">
      <dgm:prSet custT="1"/>
      <dgm:spPr>
        <a:solidFill>
          <a:srgbClr val="34495E">
            <a:alpha val="90000"/>
          </a:srgbClr>
        </a:solidFill>
        <a:ln>
          <a:noFill/>
        </a:ln>
      </dgm:spPr>
      <dgm:t>
        <a:bodyPr/>
        <a:lstStyle/>
        <a:p>
          <a:endParaRPr lang="en-US" sz="2000" noProof="0" dirty="0"/>
        </a:p>
      </dgm:t>
    </dgm:pt>
    <dgm:pt modelId="{1BF239A7-BB62-4518-9E94-C410C77F15C4}" type="parTrans" cxnId="{0F116510-B9B6-424C-A2A7-9266ACDCA0C7}">
      <dgm:prSet/>
      <dgm:spPr/>
      <dgm:t>
        <a:bodyPr/>
        <a:lstStyle/>
        <a:p>
          <a:endParaRPr lang="hu-HU"/>
        </a:p>
      </dgm:t>
    </dgm:pt>
    <dgm:pt modelId="{7EA08791-E673-4F95-88D5-6CEA220835B6}" type="sibTrans" cxnId="{0F116510-B9B6-424C-A2A7-9266ACDCA0C7}">
      <dgm:prSet/>
      <dgm:spPr/>
      <dgm:t>
        <a:bodyPr/>
        <a:lstStyle/>
        <a:p>
          <a:endParaRPr lang="hu-HU"/>
        </a:p>
      </dgm:t>
    </dgm:pt>
    <dgm:pt modelId="{6E062D76-4505-4CCD-85A3-9243C2E070F6}" type="pres">
      <dgm:prSet presAssocID="{5DCA61CF-7797-404A-8369-BBA244715790}" presName="Name0" presStyleCnt="0">
        <dgm:presLayoutVars>
          <dgm:dir/>
          <dgm:animLvl val="lvl"/>
          <dgm:resizeHandles val="exact"/>
        </dgm:presLayoutVars>
      </dgm:prSet>
      <dgm:spPr/>
    </dgm:pt>
    <dgm:pt modelId="{09424A43-FABD-4311-8C9E-D90550737AA7}" type="pres">
      <dgm:prSet presAssocID="{66A0FE0C-9498-4BEB-AD18-99EE3EAD4A3C}" presName="Name8" presStyleCnt="0"/>
      <dgm:spPr/>
    </dgm:pt>
    <dgm:pt modelId="{9A8B94E6-4D13-4FF0-B13C-99876F73BB0B}" type="pres">
      <dgm:prSet presAssocID="{66A0FE0C-9498-4BEB-AD18-99EE3EAD4A3C}" presName="acctBkgd" presStyleLbl="alignAcc1" presStyleIdx="0" presStyleCnt="6"/>
      <dgm:spPr/>
    </dgm:pt>
    <dgm:pt modelId="{794B7C3C-6F63-45D4-A0A3-DADCE1D92D0E}" type="pres">
      <dgm:prSet presAssocID="{66A0FE0C-9498-4BEB-AD18-99EE3EAD4A3C}" presName="acctTx" presStyleLbl="alignAcc1" presStyleIdx="0" presStyleCnt="6">
        <dgm:presLayoutVars>
          <dgm:bulletEnabled val="1"/>
        </dgm:presLayoutVars>
      </dgm:prSet>
      <dgm:spPr/>
    </dgm:pt>
    <dgm:pt modelId="{E724FFC6-B99E-46A0-9B7F-C3AF629C5FF0}" type="pres">
      <dgm:prSet presAssocID="{66A0FE0C-9498-4BEB-AD18-99EE3EAD4A3C}" presName="level" presStyleLbl="node1" presStyleIdx="0" presStyleCnt="6">
        <dgm:presLayoutVars>
          <dgm:chMax val="1"/>
          <dgm:bulletEnabled val="1"/>
        </dgm:presLayoutVars>
      </dgm:prSet>
      <dgm:spPr/>
    </dgm:pt>
    <dgm:pt modelId="{9D783B83-DE20-4AA6-8673-DCCDD21DE4BD}" type="pres">
      <dgm:prSet presAssocID="{66A0FE0C-9498-4BEB-AD18-99EE3EAD4A3C}" presName="levelTx" presStyleLbl="revTx" presStyleIdx="0" presStyleCnt="0">
        <dgm:presLayoutVars>
          <dgm:chMax val="1"/>
          <dgm:bulletEnabled val="1"/>
        </dgm:presLayoutVars>
      </dgm:prSet>
      <dgm:spPr/>
    </dgm:pt>
    <dgm:pt modelId="{36CE4D5A-EE88-4B51-A6BB-254D9FFE799E}" type="pres">
      <dgm:prSet presAssocID="{B8E7CC46-06E5-43C2-902D-52DF9FABF42D}" presName="Name8" presStyleCnt="0"/>
      <dgm:spPr/>
    </dgm:pt>
    <dgm:pt modelId="{D33282FA-9E44-4794-9D12-D2D72D246AE4}" type="pres">
      <dgm:prSet presAssocID="{B8E7CC46-06E5-43C2-902D-52DF9FABF42D}" presName="acctBkgd" presStyleLbl="alignAcc1" presStyleIdx="1" presStyleCnt="6"/>
      <dgm:spPr/>
    </dgm:pt>
    <dgm:pt modelId="{1D3859E9-5D99-44F5-8658-2F3019834E2E}" type="pres">
      <dgm:prSet presAssocID="{B8E7CC46-06E5-43C2-902D-52DF9FABF42D}" presName="acctTx" presStyleLbl="alignAcc1" presStyleIdx="1" presStyleCnt="6">
        <dgm:presLayoutVars>
          <dgm:bulletEnabled val="1"/>
        </dgm:presLayoutVars>
      </dgm:prSet>
      <dgm:spPr/>
    </dgm:pt>
    <dgm:pt modelId="{DEA3FB3B-CD5F-44E4-A96C-E2DAE5EC0BB8}" type="pres">
      <dgm:prSet presAssocID="{B8E7CC46-06E5-43C2-902D-52DF9FABF42D}" presName="level" presStyleLbl="node1" presStyleIdx="1" presStyleCnt="6">
        <dgm:presLayoutVars>
          <dgm:chMax val="1"/>
          <dgm:bulletEnabled val="1"/>
        </dgm:presLayoutVars>
      </dgm:prSet>
      <dgm:spPr/>
    </dgm:pt>
    <dgm:pt modelId="{B56075A2-4A12-41C0-92C1-3FFDCF0067DF}" type="pres">
      <dgm:prSet presAssocID="{B8E7CC46-06E5-43C2-902D-52DF9FABF42D}" presName="levelTx" presStyleLbl="revTx" presStyleIdx="0" presStyleCnt="0">
        <dgm:presLayoutVars>
          <dgm:chMax val="1"/>
          <dgm:bulletEnabled val="1"/>
        </dgm:presLayoutVars>
      </dgm:prSet>
      <dgm:spPr/>
    </dgm:pt>
    <dgm:pt modelId="{A5D1A561-1FBD-4600-A850-5BBC71DCDF7A}" type="pres">
      <dgm:prSet presAssocID="{DC2F5F6C-9012-45B2-8D42-37BC0E339B91}" presName="Name8" presStyleCnt="0"/>
      <dgm:spPr/>
    </dgm:pt>
    <dgm:pt modelId="{3C263065-51C3-4A92-A9D3-C6F462DD5757}" type="pres">
      <dgm:prSet presAssocID="{DC2F5F6C-9012-45B2-8D42-37BC0E339B91}" presName="acctBkgd" presStyleLbl="alignAcc1" presStyleIdx="2" presStyleCnt="6"/>
      <dgm:spPr/>
    </dgm:pt>
    <dgm:pt modelId="{28F7C4DA-BE14-479E-B258-87D955BE5AF2}" type="pres">
      <dgm:prSet presAssocID="{DC2F5F6C-9012-45B2-8D42-37BC0E339B91}" presName="acctTx" presStyleLbl="alignAcc1" presStyleIdx="2" presStyleCnt="6">
        <dgm:presLayoutVars>
          <dgm:bulletEnabled val="1"/>
        </dgm:presLayoutVars>
      </dgm:prSet>
      <dgm:spPr/>
    </dgm:pt>
    <dgm:pt modelId="{F79F0CD5-A23E-46D2-A637-63DB0F2394F5}" type="pres">
      <dgm:prSet presAssocID="{DC2F5F6C-9012-45B2-8D42-37BC0E339B91}" presName="level" presStyleLbl="node1" presStyleIdx="2" presStyleCnt="6">
        <dgm:presLayoutVars>
          <dgm:chMax val="1"/>
          <dgm:bulletEnabled val="1"/>
        </dgm:presLayoutVars>
      </dgm:prSet>
      <dgm:spPr/>
    </dgm:pt>
    <dgm:pt modelId="{DEB17D81-588C-43D1-AF49-246208507756}" type="pres">
      <dgm:prSet presAssocID="{DC2F5F6C-9012-45B2-8D42-37BC0E339B91}" presName="levelTx" presStyleLbl="revTx" presStyleIdx="0" presStyleCnt="0">
        <dgm:presLayoutVars>
          <dgm:chMax val="1"/>
          <dgm:bulletEnabled val="1"/>
        </dgm:presLayoutVars>
      </dgm:prSet>
      <dgm:spPr/>
    </dgm:pt>
    <dgm:pt modelId="{D9B349B9-750B-46CF-B3DB-0AA1F9FDCE29}" type="pres">
      <dgm:prSet presAssocID="{52A37F2D-F737-420E-BF7A-5FCFC3DE8E66}" presName="Name8" presStyleCnt="0"/>
      <dgm:spPr/>
    </dgm:pt>
    <dgm:pt modelId="{A2F19F84-B8C2-4F03-82F1-897F0E8EF668}" type="pres">
      <dgm:prSet presAssocID="{52A37F2D-F737-420E-BF7A-5FCFC3DE8E66}" presName="acctBkgd" presStyleLbl="alignAcc1" presStyleIdx="3" presStyleCnt="6"/>
      <dgm:spPr/>
    </dgm:pt>
    <dgm:pt modelId="{11E8D013-F9B6-4AA0-A10D-F94FD1F8EF61}" type="pres">
      <dgm:prSet presAssocID="{52A37F2D-F737-420E-BF7A-5FCFC3DE8E66}" presName="acctTx" presStyleLbl="alignAcc1" presStyleIdx="3" presStyleCnt="6">
        <dgm:presLayoutVars>
          <dgm:bulletEnabled val="1"/>
        </dgm:presLayoutVars>
      </dgm:prSet>
      <dgm:spPr/>
    </dgm:pt>
    <dgm:pt modelId="{7D46CAA1-A0C9-4D48-A113-D5E299F556E5}" type="pres">
      <dgm:prSet presAssocID="{52A37F2D-F737-420E-BF7A-5FCFC3DE8E66}" presName="level" presStyleLbl="node1" presStyleIdx="3" presStyleCnt="6">
        <dgm:presLayoutVars>
          <dgm:chMax val="1"/>
          <dgm:bulletEnabled val="1"/>
        </dgm:presLayoutVars>
      </dgm:prSet>
      <dgm:spPr/>
    </dgm:pt>
    <dgm:pt modelId="{AFF4A894-9AF3-4691-8395-5EC946CAAB4C}" type="pres">
      <dgm:prSet presAssocID="{52A37F2D-F737-420E-BF7A-5FCFC3DE8E66}" presName="levelTx" presStyleLbl="revTx" presStyleIdx="0" presStyleCnt="0">
        <dgm:presLayoutVars>
          <dgm:chMax val="1"/>
          <dgm:bulletEnabled val="1"/>
        </dgm:presLayoutVars>
      </dgm:prSet>
      <dgm:spPr/>
    </dgm:pt>
    <dgm:pt modelId="{B646BC94-D8A8-414E-BBA4-D7FD8542A75D}" type="pres">
      <dgm:prSet presAssocID="{4B539CB0-77B7-4B22-92BB-75D27901923F}" presName="Name8" presStyleCnt="0"/>
      <dgm:spPr/>
    </dgm:pt>
    <dgm:pt modelId="{9495A623-098E-440E-9E3C-D6A0ED5F026E}" type="pres">
      <dgm:prSet presAssocID="{4B539CB0-77B7-4B22-92BB-75D27901923F}" presName="acctBkgd" presStyleLbl="alignAcc1" presStyleIdx="4" presStyleCnt="6"/>
      <dgm:spPr/>
    </dgm:pt>
    <dgm:pt modelId="{9642BC53-64C2-4349-9261-DD18419770C4}" type="pres">
      <dgm:prSet presAssocID="{4B539CB0-77B7-4B22-92BB-75D27901923F}" presName="acctTx" presStyleLbl="alignAcc1" presStyleIdx="4" presStyleCnt="6">
        <dgm:presLayoutVars>
          <dgm:bulletEnabled val="1"/>
        </dgm:presLayoutVars>
      </dgm:prSet>
      <dgm:spPr/>
    </dgm:pt>
    <dgm:pt modelId="{0F43E0BC-72BE-401E-B611-A800993E3333}" type="pres">
      <dgm:prSet presAssocID="{4B539CB0-77B7-4B22-92BB-75D27901923F}" presName="level" presStyleLbl="node1" presStyleIdx="4" presStyleCnt="6">
        <dgm:presLayoutVars>
          <dgm:chMax val="1"/>
          <dgm:bulletEnabled val="1"/>
        </dgm:presLayoutVars>
      </dgm:prSet>
      <dgm:spPr/>
    </dgm:pt>
    <dgm:pt modelId="{3E132A57-EC48-40DE-A187-653B551774DD}" type="pres">
      <dgm:prSet presAssocID="{4B539CB0-77B7-4B22-92BB-75D27901923F}" presName="levelTx" presStyleLbl="revTx" presStyleIdx="0" presStyleCnt="0">
        <dgm:presLayoutVars>
          <dgm:chMax val="1"/>
          <dgm:bulletEnabled val="1"/>
        </dgm:presLayoutVars>
      </dgm:prSet>
      <dgm:spPr/>
    </dgm:pt>
    <dgm:pt modelId="{549C57DE-4881-4115-BA64-FC5B7A98260C}" type="pres">
      <dgm:prSet presAssocID="{B6A6C33C-A4F3-4A7C-B73C-11D557D3D90A}" presName="Name8" presStyleCnt="0"/>
      <dgm:spPr/>
    </dgm:pt>
    <dgm:pt modelId="{358EF8CE-4189-49AA-ABBE-68C6C4FD1700}" type="pres">
      <dgm:prSet presAssocID="{B6A6C33C-A4F3-4A7C-B73C-11D557D3D90A}" presName="acctBkgd" presStyleLbl="alignAcc1" presStyleIdx="5" presStyleCnt="6"/>
      <dgm:spPr/>
    </dgm:pt>
    <dgm:pt modelId="{F30254DE-8440-4203-81B2-7997EC01F660}" type="pres">
      <dgm:prSet presAssocID="{B6A6C33C-A4F3-4A7C-B73C-11D557D3D90A}" presName="acctTx" presStyleLbl="alignAcc1" presStyleIdx="5" presStyleCnt="6">
        <dgm:presLayoutVars>
          <dgm:bulletEnabled val="1"/>
        </dgm:presLayoutVars>
      </dgm:prSet>
      <dgm:spPr/>
    </dgm:pt>
    <dgm:pt modelId="{310AD4F8-486C-4325-8F7D-D003D05242F7}" type="pres">
      <dgm:prSet presAssocID="{B6A6C33C-A4F3-4A7C-B73C-11D557D3D90A}" presName="level" presStyleLbl="node1" presStyleIdx="5" presStyleCnt="6">
        <dgm:presLayoutVars>
          <dgm:chMax val="1"/>
          <dgm:bulletEnabled val="1"/>
        </dgm:presLayoutVars>
      </dgm:prSet>
      <dgm:spPr/>
    </dgm:pt>
    <dgm:pt modelId="{1DDB12A1-6BC8-45F2-833E-16D4EBADDA2D}" type="pres">
      <dgm:prSet presAssocID="{B6A6C33C-A4F3-4A7C-B73C-11D557D3D90A}" presName="levelTx" presStyleLbl="revTx" presStyleIdx="0" presStyleCnt="0">
        <dgm:presLayoutVars>
          <dgm:chMax val="1"/>
          <dgm:bulletEnabled val="1"/>
        </dgm:presLayoutVars>
      </dgm:prSet>
      <dgm:spPr/>
    </dgm:pt>
  </dgm:ptLst>
  <dgm:cxnLst>
    <dgm:cxn modelId="{4AB9EDB0-C918-4F24-8AF5-5FE94F279C4E}" type="presOf" srcId="{4B539CB0-77B7-4B22-92BB-75D27901923F}" destId="{0F43E0BC-72BE-401E-B611-A800993E3333}" srcOrd="0" destOrd="0" presId="urn:microsoft.com/office/officeart/2005/8/layout/pyramid1"/>
    <dgm:cxn modelId="{903C9F19-47BA-40E1-95D5-96AFF9CC94DC}" type="presOf" srcId="{2E7292C4-4EA0-45CE-AB9E-A0A51995602A}" destId="{358EF8CE-4189-49AA-ABBE-68C6C4FD1700}" srcOrd="0" destOrd="0" presId="urn:microsoft.com/office/officeart/2005/8/layout/pyramid1"/>
    <dgm:cxn modelId="{23D30579-EFF0-4A45-8735-E505C95B5FB2}" srcId="{4B539CB0-77B7-4B22-92BB-75D27901923F}" destId="{7F363C3E-0D1D-44FF-9EA2-A971AE41A362}" srcOrd="0" destOrd="0" parTransId="{6920DFA7-1871-4AEE-8805-62DBFBD732F1}" sibTransId="{A7689BD7-93FB-4E25-809C-941945971224}"/>
    <dgm:cxn modelId="{655DABEA-78FA-41A3-B568-FAF135BF06D5}" srcId="{5DCA61CF-7797-404A-8369-BBA244715790}" destId="{66A0FE0C-9498-4BEB-AD18-99EE3EAD4A3C}" srcOrd="0" destOrd="0" parTransId="{ECEE7C4D-8BF6-4594-B69C-0B1EFACE86F5}" sibTransId="{D447A1FF-6AEB-4B75-A72F-4D954F11E215}"/>
    <dgm:cxn modelId="{16E55C40-C7A7-4A3E-9522-979A62766FF8}" type="presOf" srcId="{B8E7CC46-06E5-43C2-902D-52DF9FABF42D}" destId="{B56075A2-4A12-41C0-92C1-3FFDCF0067DF}" srcOrd="1" destOrd="0" presId="urn:microsoft.com/office/officeart/2005/8/layout/pyramid1"/>
    <dgm:cxn modelId="{97A44F1B-7E1A-42A9-977C-C3B42932C4A5}" type="presOf" srcId="{B8E7CC46-06E5-43C2-902D-52DF9FABF42D}" destId="{DEA3FB3B-CD5F-44E4-A96C-E2DAE5EC0BB8}" srcOrd="0" destOrd="0" presId="urn:microsoft.com/office/officeart/2005/8/layout/pyramid1"/>
    <dgm:cxn modelId="{A715DE70-40E3-443C-9051-DDCE9EBD7395}" srcId="{52A37F2D-F737-420E-BF7A-5FCFC3DE8E66}" destId="{2E2938AD-326C-41A4-81B7-191214492168}" srcOrd="0" destOrd="0" parTransId="{2BBEEAEB-E311-4E19-8730-78920CE1BF14}" sibTransId="{4D1458E4-5826-4ECF-A61D-E92ADE3709DD}"/>
    <dgm:cxn modelId="{6C706AB4-B118-46F8-AEE4-70FDDD965BFE}" srcId="{5DCA61CF-7797-404A-8369-BBA244715790}" destId="{52A37F2D-F737-420E-BF7A-5FCFC3DE8E66}" srcOrd="3" destOrd="0" parTransId="{049E1E11-F760-46AA-958A-FA2F3BC58ACD}" sibTransId="{C1DE594B-021E-4FA3-B7E7-09238E47A582}"/>
    <dgm:cxn modelId="{6C05A538-80FC-4EAC-A8B9-27CE2F4F498E}" type="presOf" srcId="{B3420F12-8B3E-4CF5-9C1B-24FD090FB16D}" destId="{9A8B94E6-4D13-4FF0-B13C-99876F73BB0B}" srcOrd="0" destOrd="0" presId="urn:microsoft.com/office/officeart/2005/8/layout/pyramid1"/>
    <dgm:cxn modelId="{F415B6F0-61AA-49C5-8FDE-561B501938B2}" srcId="{5DCA61CF-7797-404A-8369-BBA244715790}" destId="{DC2F5F6C-9012-45B2-8D42-37BC0E339B91}" srcOrd="2" destOrd="0" parTransId="{CCA8BA9A-7B36-4864-9A36-21C19AC7439B}" sibTransId="{5CF98A9B-194B-4CEE-8DB5-FEF119589A4B}"/>
    <dgm:cxn modelId="{0F116510-B9B6-424C-A2A7-9266ACDCA0C7}" srcId="{66A0FE0C-9498-4BEB-AD18-99EE3EAD4A3C}" destId="{B3420F12-8B3E-4CF5-9C1B-24FD090FB16D}" srcOrd="0" destOrd="0" parTransId="{1BF239A7-BB62-4518-9E94-C410C77F15C4}" sibTransId="{7EA08791-E673-4F95-88D5-6CEA220835B6}"/>
    <dgm:cxn modelId="{97346870-2171-410E-A24A-A43518752009}" type="presOf" srcId="{DC2F5F6C-9012-45B2-8D42-37BC0E339B91}" destId="{DEB17D81-588C-43D1-AF49-246208507756}" srcOrd="1" destOrd="0" presId="urn:microsoft.com/office/officeart/2005/8/layout/pyramid1"/>
    <dgm:cxn modelId="{2BE31358-D7F2-45DF-9506-0B1D84AE0D5B}" type="presOf" srcId="{5DCA61CF-7797-404A-8369-BBA244715790}" destId="{6E062D76-4505-4CCD-85A3-9243C2E070F6}" srcOrd="0" destOrd="0" presId="urn:microsoft.com/office/officeart/2005/8/layout/pyramid1"/>
    <dgm:cxn modelId="{161BE730-E5C5-426E-AE39-0462EB635436}" type="presOf" srcId="{2E7292C4-4EA0-45CE-AB9E-A0A51995602A}" destId="{F30254DE-8440-4203-81B2-7997EC01F660}" srcOrd="1" destOrd="0" presId="urn:microsoft.com/office/officeart/2005/8/layout/pyramid1"/>
    <dgm:cxn modelId="{3D7AE3C3-1CFB-4B68-BC3C-F16BAE844F62}" type="presOf" srcId="{4B539CB0-77B7-4B22-92BB-75D27901923F}" destId="{3E132A57-EC48-40DE-A187-653B551774DD}" srcOrd="1" destOrd="0" presId="urn:microsoft.com/office/officeart/2005/8/layout/pyramid1"/>
    <dgm:cxn modelId="{5ED3645D-BF3A-40CB-8781-65476105BBF8}" type="presOf" srcId="{B2667E04-D639-40A6-8B68-34F8FDBED449}" destId="{1D3859E9-5D99-44F5-8658-2F3019834E2E}" srcOrd="1" destOrd="0" presId="urn:microsoft.com/office/officeart/2005/8/layout/pyramid1"/>
    <dgm:cxn modelId="{79CCBD88-8830-4915-9F86-EB60FE7118CC}" type="presOf" srcId="{B6A6C33C-A4F3-4A7C-B73C-11D557D3D90A}" destId="{310AD4F8-486C-4325-8F7D-D003D05242F7}" srcOrd="0" destOrd="0" presId="urn:microsoft.com/office/officeart/2005/8/layout/pyramid1"/>
    <dgm:cxn modelId="{B9ADF06B-7F12-4C5C-928B-DFFF5E549977}" type="presOf" srcId="{B6A6C33C-A4F3-4A7C-B73C-11D557D3D90A}" destId="{1DDB12A1-6BC8-45F2-833E-16D4EBADDA2D}" srcOrd="1" destOrd="0" presId="urn:microsoft.com/office/officeart/2005/8/layout/pyramid1"/>
    <dgm:cxn modelId="{80F12AE4-48FA-41AA-8809-5DE1D5A995CB}" type="presOf" srcId="{A166CBB9-AF71-46C2-B1D6-03401D0BD8ED}" destId="{28F7C4DA-BE14-479E-B258-87D955BE5AF2}" srcOrd="1" destOrd="0" presId="urn:microsoft.com/office/officeart/2005/8/layout/pyramid1"/>
    <dgm:cxn modelId="{F22B027F-DC65-46F1-B9D9-E28AC88DF39C}" srcId="{B6A6C33C-A4F3-4A7C-B73C-11D557D3D90A}" destId="{2E7292C4-4EA0-45CE-AB9E-A0A51995602A}" srcOrd="0" destOrd="0" parTransId="{53FE7E73-2885-4198-ACEB-C44CF6E8E0EC}" sibTransId="{56A2A590-45C8-42C9-8F06-4E53ADA979EC}"/>
    <dgm:cxn modelId="{28EC297E-7A13-4524-845E-A8C4765654B7}" type="presOf" srcId="{52A37F2D-F737-420E-BF7A-5FCFC3DE8E66}" destId="{AFF4A894-9AF3-4691-8395-5EC946CAAB4C}" srcOrd="1" destOrd="0" presId="urn:microsoft.com/office/officeart/2005/8/layout/pyramid1"/>
    <dgm:cxn modelId="{C714E7EE-CEA8-4BC8-9281-D54FDF844B13}" type="presOf" srcId="{2E2938AD-326C-41A4-81B7-191214492168}" destId="{A2F19F84-B8C2-4F03-82F1-897F0E8EF668}" srcOrd="0" destOrd="0" presId="urn:microsoft.com/office/officeart/2005/8/layout/pyramid1"/>
    <dgm:cxn modelId="{6ACD3107-EA39-4218-8029-EFF02E045D2E}" type="presOf" srcId="{7F363C3E-0D1D-44FF-9EA2-A971AE41A362}" destId="{9642BC53-64C2-4349-9261-DD18419770C4}" srcOrd="1" destOrd="0" presId="urn:microsoft.com/office/officeart/2005/8/layout/pyramid1"/>
    <dgm:cxn modelId="{E4106D82-28EE-4380-B6CC-7A22FB66F8A9}" srcId="{5DCA61CF-7797-404A-8369-BBA244715790}" destId="{B6A6C33C-A4F3-4A7C-B73C-11D557D3D90A}" srcOrd="5" destOrd="0" parTransId="{D147FF38-3825-4E8D-B5A5-57C90C393B5F}" sibTransId="{AE36D641-2742-4887-A88D-46398D4F0F70}"/>
    <dgm:cxn modelId="{AB1A1DEC-070F-4A88-95D0-1F07C5F68E62}" srcId="{B8E7CC46-06E5-43C2-902D-52DF9FABF42D}" destId="{B2667E04-D639-40A6-8B68-34F8FDBED449}" srcOrd="0" destOrd="0" parTransId="{08022164-4C9E-4728-89A5-5789C5FD11B3}" sibTransId="{97668119-2828-4085-9E27-26E60877F9A7}"/>
    <dgm:cxn modelId="{C0E1F434-D37C-4688-AC72-F7133620A541}" type="presOf" srcId="{2E2938AD-326C-41A4-81B7-191214492168}" destId="{11E8D013-F9B6-4AA0-A10D-F94FD1F8EF61}" srcOrd="1" destOrd="0" presId="urn:microsoft.com/office/officeart/2005/8/layout/pyramid1"/>
    <dgm:cxn modelId="{96F411BB-6AB9-404A-A578-39236289231B}" type="presOf" srcId="{B2667E04-D639-40A6-8B68-34F8FDBED449}" destId="{D33282FA-9E44-4794-9D12-D2D72D246AE4}" srcOrd="0" destOrd="0" presId="urn:microsoft.com/office/officeart/2005/8/layout/pyramid1"/>
    <dgm:cxn modelId="{AF341EB7-EECA-4683-B236-81D5BAA32420}" type="presOf" srcId="{52A37F2D-F737-420E-BF7A-5FCFC3DE8E66}" destId="{7D46CAA1-A0C9-4D48-A113-D5E299F556E5}" srcOrd="0" destOrd="0" presId="urn:microsoft.com/office/officeart/2005/8/layout/pyramid1"/>
    <dgm:cxn modelId="{C16216E4-B5FD-41A5-BD40-B3E59AFCC30A}" type="presOf" srcId="{A166CBB9-AF71-46C2-B1D6-03401D0BD8ED}" destId="{3C263065-51C3-4A92-A9D3-C6F462DD5757}" srcOrd="0" destOrd="0" presId="urn:microsoft.com/office/officeart/2005/8/layout/pyramid1"/>
    <dgm:cxn modelId="{C588DDD0-55B7-4AD5-945B-E1543491E3B6}" type="presOf" srcId="{DC2F5F6C-9012-45B2-8D42-37BC0E339B91}" destId="{F79F0CD5-A23E-46D2-A637-63DB0F2394F5}" srcOrd="0" destOrd="0" presId="urn:microsoft.com/office/officeart/2005/8/layout/pyramid1"/>
    <dgm:cxn modelId="{7BB65B07-0470-4FC2-A0B2-5173E48E3F07}" type="presOf" srcId="{66A0FE0C-9498-4BEB-AD18-99EE3EAD4A3C}" destId="{E724FFC6-B99E-46A0-9B7F-C3AF629C5FF0}" srcOrd="0" destOrd="0" presId="urn:microsoft.com/office/officeart/2005/8/layout/pyramid1"/>
    <dgm:cxn modelId="{CEF7C767-E9FA-4E1F-95F2-629819EB75DE}" type="presOf" srcId="{B3420F12-8B3E-4CF5-9C1B-24FD090FB16D}" destId="{794B7C3C-6F63-45D4-A0A3-DADCE1D92D0E}" srcOrd="1" destOrd="0" presId="urn:microsoft.com/office/officeart/2005/8/layout/pyramid1"/>
    <dgm:cxn modelId="{221BDF17-EE3C-410C-BDEE-8554758D1660}" type="presOf" srcId="{7F363C3E-0D1D-44FF-9EA2-A971AE41A362}" destId="{9495A623-098E-440E-9E3C-D6A0ED5F026E}" srcOrd="0" destOrd="0" presId="urn:microsoft.com/office/officeart/2005/8/layout/pyramid1"/>
    <dgm:cxn modelId="{3B1BF0F6-8E47-4F42-BD67-3FE98D6C41C0}" srcId="{DC2F5F6C-9012-45B2-8D42-37BC0E339B91}" destId="{A166CBB9-AF71-46C2-B1D6-03401D0BD8ED}" srcOrd="0" destOrd="0" parTransId="{0E5B503E-E9BA-46F3-BD07-F3D9CE4D78A9}" sibTransId="{B49EA2B0-EB44-4413-9793-D33B4A1F3773}"/>
    <dgm:cxn modelId="{5AF310A4-7A20-4364-908B-5663753A35CD}" srcId="{5DCA61CF-7797-404A-8369-BBA244715790}" destId="{B8E7CC46-06E5-43C2-902D-52DF9FABF42D}" srcOrd="1" destOrd="0" parTransId="{FFBE4485-797C-4C5A-9352-1E3F5B74C924}" sibTransId="{F580CE05-EBD5-479A-89B3-F1F579061A5B}"/>
    <dgm:cxn modelId="{6B898223-ABCF-448A-B5D3-81AB5075B183}" srcId="{5DCA61CF-7797-404A-8369-BBA244715790}" destId="{4B539CB0-77B7-4B22-92BB-75D27901923F}" srcOrd="4" destOrd="0" parTransId="{494D377D-0F1A-438D-B81F-B65BE91DA244}" sibTransId="{30C52AE0-8E39-4991-B537-E12C7D79141D}"/>
    <dgm:cxn modelId="{095B0B4E-C9FC-4B49-BE39-B90E58BC5EF8}" type="presOf" srcId="{66A0FE0C-9498-4BEB-AD18-99EE3EAD4A3C}" destId="{9D783B83-DE20-4AA6-8673-DCCDD21DE4BD}" srcOrd="1" destOrd="0" presId="urn:microsoft.com/office/officeart/2005/8/layout/pyramid1"/>
    <dgm:cxn modelId="{F5B05EC1-F621-4511-BDD6-2C093DB47E77}" type="presParOf" srcId="{6E062D76-4505-4CCD-85A3-9243C2E070F6}" destId="{09424A43-FABD-4311-8C9E-D90550737AA7}" srcOrd="0" destOrd="0" presId="urn:microsoft.com/office/officeart/2005/8/layout/pyramid1"/>
    <dgm:cxn modelId="{EA98948A-731D-4798-A2D4-9D0556C4808F}" type="presParOf" srcId="{09424A43-FABD-4311-8C9E-D90550737AA7}" destId="{9A8B94E6-4D13-4FF0-B13C-99876F73BB0B}" srcOrd="0" destOrd="0" presId="urn:microsoft.com/office/officeart/2005/8/layout/pyramid1"/>
    <dgm:cxn modelId="{E06FD153-257B-4E9D-83F4-4196814EEFA7}" type="presParOf" srcId="{09424A43-FABD-4311-8C9E-D90550737AA7}" destId="{794B7C3C-6F63-45D4-A0A3-DADCE1D92D0E}" srcOrd="1" destOrd="0" presId="urn:microsoft.com/office/officeart/2005/8/layout/pyramid1"/>
    <dgm:cxn modelId="{F4C30A92-F9C5-4EDC-8F53-53BC7CF567DB}" type="presParOf" srcId="{09424A43-FABD-4311-8C9E-D90550737AA7}" destId="{E724FFC6-B99E-46A0-9B7F-C3AF629C5FF0}" srcOrd="2" destOrd="0" presId="urn:microsoft.com/office/officeart/2005/8/layout/pyramid1"/>
    <dgm:cxn modelId="{457BDB04-C257-4F93-A7CF-0ECF2B3B937A}" type="presParOf" srcId="{09424A43-FABD-4311-8C9E-D90550737AA7}" destId="{9D783B83-DE20-4AA6-8673-DCCDD21DE4BD}" srcOrd="3" destOrd="0" presId="urn:microsoft.com/office/officeart/2005/8/layout/pyramid1"/>
    <dgm:cxn modelId="{A5CF4C00-A8D7-4B3E-B425-C754FBDC0714}" type="presParOf" srcId="{6E062D76-4505-4CCD-85A3-9243C2E070F6}" destId="{36CE4D5A-EE88-4B51-A6BB-254D9FFE799E}" srcOrd="1" destOrd="0" presId="urn:microsoft.com/office/officeart/2005/8/layout/pyramid1"/>
    <dgm:cxn modelId="{6B4EA581-EC22-4171-8CF9-98F3038251C1}" type="presParOf" srcId="{36CE4D5A-EE88-4B51-A6BB-254D9FFE799E}" destId="{D33282FA-9E44-4794-9D12-D2D72D246AE4}" srcOrd="0" destOrd="0" presId="urn:microsoft.com/office/officeart/2005/8/layout/pyramid1"/>
    <dgm:cxn modelId="{0B0D0503-1A0D-405B-936D-28F973B0A9C3}" type="presParOf" srcId="{36CE4D5A-EE88-4B51-A6BB-254D9FFE799E}" destId="{1D3859E9-5D99-44F5-8658-2F3019834E2E}" srcOrd="1" destOrd="0" presId="urn:microsoft.com/office/officeart/2005/8/layout/pyramid1"/>
    <dgm:cxn modelId="{6AF57123-5B0D-4A9C-A229-1CA6A43168BB}" type="presParOf" srcId="{36CE4D5A-EE88-4B51-A6BB-254D9FFE799E}" destId="{DEA3FB3B-CD5F-44E4-A96C-E2DAE5EC0BB8}" srcOrd="2" destOrd="0" presId="urn:microsoft.com/office/officeart/2005/8/layout/pyramid1"/>
    <dgm:cxn modelId="{8810A0B8-9FBC-41FF-BD5A-5CB1AF48AE00}" type="presParOf" srcId="{36CE4D5A-EE88-4B51-A6BB-254D9FFE799E}" destId="{B56075A2-4A12-41C0-92C1-3FFDCF0067DF}" srcOrd="3" destOrd="0" presId="urn:microsoft.com/office/officeart/2005/8/layout/pyramid1"/>
    <dgm:cxn modelId="{FB52B19D-AD3D-46CD-8967-A097C82C16ED}" type="presParOf" srcId="{6E062D76-4505-4CCD-85A3-9243C2E070F6}" destId="{A5D1A561-1FBD-4600-A850-5BBC71DCDF7A}" srcOrd="2" destOrd="0" presId="urn:microsoft.com/office/officeart/2005/8/layout/pyramid1"/>
    <dgm:cxn modelId="{D608B91E-D65B-4F16-B11C-CAAA40E495BF}" type="presParOf" srcId="{A5D1A561-1FBD-4600-A850-5BBC71DCDF7A}" destId="{3C263065-51C3-4A92-A9D3-C6F462DD5757}" srcOrd="0" destOrd="0" presId="urn:microsoft.com/office/officeart/2005/8/layout/pyramid1"/>
    <dgm:cxn modelId="{3AC2A75C-5C9F-4157-ABBC-598CF95B090C}" type="presParOf" srcId="{A5D1A561-1FBD-4600-A850-5BBC71DCDF7A}" destId="{28F7C4DA-BE14-479E-B258-87D955BE5AF2}" srcOrd="1" destOrd="0" presId="urn:microsoft.com/office/officeart/2005/8/layout/pyramid1"/>
    <dgm:cxn modelId="{A55D1E3A-6C85-4BAD-AECA-AD1BB9E48054}" type="presParOf" srcId="{A5D1A561-1FBD-4600-A850-5BBC71DCDF7A}" destId="{F79F0CD5-A23E-46D2-A637-63DB0F2394F5}" srcOrd="2" destOrd="0" presId="urn:microsoft.com/office/officeart/2005/8/layout/pyramid1"/>
    <dgm:cxn modelId="{2C2C24E7-46CC-44C2-8DF2-CA31D195F8B6}" type="presParOf" srcId="{A5D1A561-1FBD-4600-A850-5BBC71DCDF7A}" destId="{DEB17D81-588C-43D1-AF49-246208507756}" srcOrd="3" destOrd="0" presId="urn:microsoft.com/office/officeart/2005/8/layout/pyramid1"/>
    <dgm:cxn modelId="{324BA63E-0CCB-49EF-8163-3FA77674FE54}" type="presParOf" srcId="{6E062D76-4505-4CCD-85A3-9243C2E070F6}" destId="{D9B349B9-750B-46CF-B3DB-0AA1F9FDCE29}" srcOrd="3" destOrd="0" presId="urn:microsoft.com/office/officeart/2005/8/layout/pyramid1"/>
    <dgm:cxn modelId="{96CDF82E-9812-4D16-83D2-33B1C87263B1}" type="presParOf" srcId="{D9B349B9-750B-46CF-B3DB-0AA1F9FDCE29}" destId="{A2F19F84-B8C2-4F03-82F1-897F0E8EF668}" srcOrd="0" destOrd="0" presId="urn:microsoft.com/office/officeart/2005/8/layout/pyramid1"/>
    <dgm:cxn modelId="{C3E79AB8-5669-4BCC-8E76-364227E2E4A9}" type="presParOf" srcId="{D9B349B9-750B-46CF-B3DB-0AA1F9FDCE29}" destId="{11E8D013-F9B6-4AA0-A10D-F94FD1F8EF61}" srcOrd="1" destOrd="0" presId="urn:microsoft.com/office/officeart/2005/8/layout/pyramid1"/>
    <dgm:cxn modelId="{5843C5C3-85DD-45A6-868C-3499E104DB87}" type="presParOf" srcId="{D9B349B9-750B-46CF-B3DB-0AA1F9FDCE29}" destId="{7D46CAA1-A0C9-4D48-A113-D5E299F556E5}" srcOrd="2" destOrd="0" presId="urn:microsoft.com/office/officeart/2005/8/layout/pyramid1"/>
    <dgm:cxn modelId="{D394DFA0-3115-4999-ACDE-DA2FCDF0F422}" type="presParOf" srcId="{D9B349B9-750B-46CF-B3DB-0AA1F9FDCE29}" destId="{AFF4A894-9AF3-4691-8395-5EC946CAAB4C}" srcOrd="3" destOrd="0" presId="urn:microsoft.com/office/officeart/2005/8/layout/pyramid1"/>
    <dgm:cxn modelId="{65EBB69E-806D-4CC6-9AE7-B62491A33741}" type="presParOf" srcId="{6E062D76-4505-4CCD-85A3-9243C2E070F6}" destId="{B646BC94-D8A8-414E-BBA4-D7FD8542A75D}" srcOrd="4" destOrd="0" presId="urn:microsoft.com/office/officeart/2005/8/layout/pyramid1"/>
    <dgm:cxn modelId="{33CA8F3E-D399-4873-B995-E22ACA96620B}" type="presParOf" srcId="{B646BC94-D8A8-414E-BBA4-D7FD8542A75D}" destId="{9495A623-098E-440E-9E3C-D6A0ED5F026E}" srcOrd="0" destOrd="0" presId="urn:microsoft.com/office/officeart/2005/8/layout/pyramid1"/>
    <dgm:cxn modelId="{BD1E68FD-4852-4D6C-9FCD-7056DFE31C96}" type="presParOf" srcId="{B646BC94-D8A8-414E-BBA4-D7FD8542A75D}" destId="{9642BC53-64C2-4349-9261-DD18419770C4}" srcOrd="1" destOrd="0" presId="urn:microsoft.com/office/officeart/2005/8/layout/pyramid1"/>
    <dgm:cxn modelId="{D90E5214-3A6C-44C8-B337-5C3ED8A36833}" type="presParOf" srcId="{B646BC94-D8A8-414E-BBA4-D7FD8542A75D}" destId="{0F43E0BC-72BE-401E-B611-A800993E3333}" srcOrd="2" destOrd="0" presId="urn:microsoft.com/office/officeart/2005/8/layout/pyramid1"/>
    <dgm:cxn modelId="{E266CB5B-1F5D-4F04-8498-17A1C78FBCD4}" type="presParOf" srcId="{B646BC94-D8A8-414E-BBA4-D7FD8542A75D}" destId="{3E132A57-EC48-40DE-A187-653B551774DD}" srcOrd="3" destOrd="0" presId="urn:microsoft.com/office/officeart/2005/8/layout/pyramid1"/>
    <dgm:cxn modelId="{A30BB8DD-A4C5-4278-A385-94E5A7E71F30}" type="presParOf" srcId="{6E062D76-4505-4CCD-85A3-9243C2E070F6}" destId="{549C57DE-4881-4115-BA64-FC5B7A98260C}" srcOrd="5" destOrd="0" presId="urn:microsoft.com/office/officeart/2005/8/layout/pyramid1"/>
    <dgm:cxn modelId="{7AD27B50-89C2-4AFF-B28B-FDEAE51E022D}" type="presParOf" srcId="{549C57DE-4881-4115-BA64-FC5B7A98260C}" destId="{358EF8CE-4189-49AA-ABBE-68C6C4FD1700}" srcOrd="0" destOrd="0" presId="urn:microsoft.com/office/officeart/2005/8/layout/pyramid1"/>
    <dgm:cxn modelId="{0F31CFA5-49D2-40D2-AAC8-0E091AF99AA8}" type="presParOf" srcId="{549C57DE-4881-4115-BA64-FC5B7A98260C}" destId="{F30254DE-8440-4203-81B2-7997EC01F660}" srcOrd="1" destOrd="0" presId="urn:microsoft.com/office/officeart/2005/8/layout/pyramid1"/>
    <dgm:cxn modelId="{E2C2AEA2-0062-4D80-99A6-81C9EF32B4B9}" type="presParOf" srcId="{549C57DE-4881-4115-BA64-FC5B7A98260C}" destId="{310AD4F8-486C-4325-8F7D-D003D05242F7}" srcOrd="2" destOrd="0" presId="urn:microsoft.com/office/officeart/2005/8/layout/pyramid1"/>
    <dgm:cxn modelId="{ECF77475-8AC2-4C1A-99CC-F6F69B783CAB}" type="presParOf" srcId="{549C57DE-4881-4115-BA64-FC5B7A98260C}" destId="{1DDB12A1-6BC8-45F2-833E-16D4EBADDA2D}"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59AB0F-AFDA-461D-8F0D-3A88D819506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hu-HU"/>
        </a:p>
      </dgm:t>
    </dgm:pt>
    <dgm:pt modelId="{095FDB48-EB26-4E2B-AA18-B827BE11DCE5}">
      <dgm:prSet custT="1"/>
      <dgm:spPr>
        <a:solidFill>
          <a:srgbClr val="FF7875"/>
        </a:solidFill>
      </dgm:spPr>
      <dgm:t>
        <a:bodyPr/>
        <a:lstStyle/>
        <a:p>
          <a:pPr algn="ctr"/>
          <a:r>
            <a:rPr lang="en-US" sz="2000" b="1" noProof="0" dirty="0"/>
            <a:t>OTA Firmware upgrade is not possible or limited </a:t>
          </a:r>
          <a:endParaRPr lang="hu-HU" sz="2000" b="1" noProof="0" dirty="0"/>
        </a:p>
      </dgm:t>
    </dgm:pt>
    <dgm:pt modelId="{11460836-2595-45CF-BBF7-71F3D8DD2872}" type="parTrans" cxnId="{0B78AE1A-0530-49E8-A2E2-DB4CF215A893}">
      <dgm:prSet/>
      <dgm:spPr/>
      <dgm:t>
        <a:bodyPr/>
        <a:lstStyle/>
        <a:p>
          <a:pPr algn="ctr"/>
          <a:endParaRPr lang="hu-HU"/>
        </a:p>
      </dgm:t>
    </dgm:pt>
    <dgm:pt modelId="{11BBCEED-4C3A-40E2-8964-B657C252D110}" type="sibTrans" cxnId="{0B78AE1A-0530-49E8-A2E2-DB4CF215A893}">
      <dgm:prSet/>
      <dgm:spPr/>
      <dgm:t>
        <a:bodyPr/>
        <a:lstStyle/>
        <a:p>
          <a:pPr algn="ctr"/>
          <a:endParaRPr lang="hu-HU"/>
        </a:p>
      </dgm:t>
    </dgm:pt>
    <dgm:pt modelId="{0BC2F104-211C-4E5D-B4C8-9D52BB2C1CD4}">
      <dgm:prSet custT="1"/>
      <dgm:spPr>
        <a:solidFill>
          <a:srgbClr val="5689B7"/>
        </a:solidFill>
      </dgm:spPr>
      <dgm:t>
        <a:bodyPr/>
        <a:lstStyle/>
        <a:p>
          <a:pPr algn="ctr"/>
          <a:r>
            <a:rPr lang="hu-HU" sz="2000" b="1" dirty="0"/>
            <a:t>„Coulomb-</a:t>
          </a:r>
          <a:r>
            <a:rPr lang="hu-HU" sz="2000" b="1" dirty="0" err="1"/>
            <a:t>Counting</a:t>
          </a:r>
          <a:r>
            <a:rPr lang="hu-HU" sz="2000" b="1" dirty="0"/>
            <a:t>-</a:t>
          </a:r>
          <a:r>
            <a:rPr lang="hu-HU" sz="2000" b="1" dirty="0" err="1"/>
            <a:t>Driven</a:t>
          </a:r>
          <a:r>
            <a:rPr lang="hu-HU" sz="2000" b="1" dirty="0"/>
            <a:t> Hardware Design”</a:t>
          </a:r>
        </a:p>
      </dgm:t>
    </dgm:pt>
    <dgm:pt modelId="{475E4146-1BA3-43D9-8D13-66A907690E1C}" type="parTrans" cxnId="{330446F0-CFA2-45DD-80C9-0069134587A7}">
      <dgm:prSet/>
      <dgm:spPr/>
      <dgm:t>
        <a:bodyPr/>
        <a:lstStyle/>
        <a:p>
          <a:pPr algn="ctr"/>
          <a:endParaRPr lang="hu-HU"/>
        </a:p>
      </dgm:t>
    </dgm:pt>
    <dgm:pt modelId="{D135CF2B-683C-4F79-BC89-B348F712883C}" type="sibTrans" cxnId="{330446F0-CFA2-45DD-80C9-0069134587A7}">
      <dgm:prSet/>
      <dgm:spPr/>
      <dgm:t>
        <a:bodyPr/>
        <a:lstStyle/>
        <a:p>
          <a:pPr algn="ctr"/>
          <a:endParaRPr lang="hu-HU"/>
        </a:p>
      </dgm:t>
    </dgm:pt>
    <dgm:pt modelId="{D0080EEC-EF46-4BC7-8916-5809CA06CD83}">
      <dgm:prSet custT="1"/>
      <dgm:spPr>
        <a:solidFill>
          <a:srgbClr val="5689B7"/>
        </a:solidFill>
      </dgm:spPr>
      <dgm:t>
        <a:bodyPr/>
        <a:lstStyle/>
        <a:p>
          <a:pPr algn="ctr"/>
          <a:r>
            <a:rPr lang="en-US" sz="2000" b="0" noProof="0" dirty="0"/>
            <a:t>Carefully chosen </a:t>
          </a:r>
          <a:r>
            <a:rPr lang="hu-HU" sz="2000" b="1" noProof="0" dirty="0" err="1"/>
            <a:t>device</a:t>
          </a:r>
          <a:r>
            <a:rPr lang="hu-HU" sz="2000" b="1" noProof="0" dirty="0"/>
            <a:t> </a:t>
          </a:r>
          <a:r>
            <a:rPr lang="en-US" sz="2000" b="1" noProof="0" dirty="0"/>
            <a:t>communication strategy </a:t>
          </a:r>
          <a:br>
            <a:rPr lang="hu-HU" sz="2000" b="0" noProof="0" dirty="0"/>
          </a:br>
          <a:r>
            <a:rPr lang="en-US" sz="2000" b="0" noProof="0" dirty="0"/>
            <a:t>to avoid field communication channel collision</a:t>
          </a:r>
          <a:endParaRPr lang="en-US" sz="2000" noProof="0" dirty="0"/>
        </a:p>
      </dgm:t>
    </dgm:pt>
    <dgm:pt modelId="{67B26834-C4A3-4686-9A31-C346C37BAD50}" type="parTrans" cxnId="{317E7409-7D8A-4019-97D5-BE7C9A8B2A27}">
      <dgm:prSet/>
      <dgm:spPr/>
      <dgm:t>
        <a:bodyPr/>
        <a:lstStyle/>
        <a:p>
          <a:pPr algn="ctr"/>
          <a:endParaRPr lang="hu-HU"/>
        </a:p>
      </dgm:t>
    </dgm:pt>
    <dgm:pt modelId="{A627F092-7F37-43AB-BEB2-F19A65E3548C}" type="sibTrans" cxnId="{317E7409-7D8A-4019-97D5-BE7C9A8B2A27}">
      <dgm:prSet/>
      <dgm:spPr/>
      <dgm:t>
        <a:bodyPr/>
        <a:lstStyle/>
        <a:p>
          <a:pPr algn="ctr"/>
          <a:endParaRPr lang="hu-HU"/>
        </a:p>
      </dgm:t>
    </dgm:pt>
    <dgm:pt modelId="{1E1892E8-4E52-49CF-ADE2-5563696F45F9}">
      <dgm:prSet custT="1"/>
      <dgm:spPr>
        <a:solidFill>
          <a:srgbClr val="5689B7"/>
        </a:solidFill>
      </dgm:spPr>
      <dgm:t>
        <a:bodyPr/>
        <a:lstStyle/>
        <a:p>
          <a:pPr algn="ctr"/>
          <a:r>
            <a:rPr lang="en-US" sz="2000" b="1" noProof="0" dirty="0"/>
            <a:t>Stress testing </a:t>
          </a:r>
          <a:r>
            <a:rPr lang="en-US" sz="2000" b="0" noProof="0" dirty="0"/>
            <a:t>on server side to avoid overload and data loss</a:t>
          </a:r>
          <a:endParaRPr lang="en-US" sz="2000" noProof="0" dirty="0"/>
        </a:p>
      </dgm:t>
    </dgm:pt>
    <dgm:pt modelId="{F9AFD5A3-26A6-40A7-BB41-5A264C84087F}" type="parTrans" cxnId="{DB5A455B-A4AE-46A0-BB1D-5008BAA2480F}">
      <dgm:prSet/>
      <dgm:spPr/>
      <dgm:t>
        <a:bodyPr/>
        <a:lstStyle/>
        <a:p>
          <a:pPr algn="ctr"/>
          <a:endParaRPr lang="hu-HU"/>
        </a:p>
      </dgm:t>
    </dgm:pt>
    <dgm:pt modelId="{B72F3373-2277-4E2C-B34B-D1360FDC2D98}" type="sibTrans" cxnId="{DB5A455B-A4AE-46A0-BB1D-5008BAA2480F}">
      <dgm:prSet/>
      <dgm:spPr/>
      <dgm:t>
        <a:bodyPr/>
        <a:lstStyle/>
        <a:p>
          <a:pPr algn="ctr"/>
          <a:endParaRPr lang="hu-HU"/>
        </a:p>
      </dgm:t>
    </dgm:pt>
    <dgm:pt modelId="{28ABB30E-F10B-44DF-BE58-5B8B3490AB28}">
      <dgm:prSet custT="1"/>
      <dgm:spPr>
        <a:solidFill>
          <a:srgbClr val="5689B7"/>
        </a:solidFill>
      </dgm:spPr>
      <dgm:t>
        <a:bodyPr/>
        <a:lstStyle/>
        <a:p>
          <a:pPr algn="ctr"/>
          <a:r>
            <a:rPr lang="en-US" sz="2000" b="0" noProof="0" dirty="0"/>
            <a:t>End-to-end </a:t>
          </a:r>
          <a:r>
            <a:rPr lang="en-US" sz="2000" b="1" noProof="0" dirty="0"/>
            <a:t>data and communication channel encryption </a:t>
          </a:r>
        </a:p>
      </dgm:t>
    </dgm:pt>
    <dgm:pt modelId="{D714C654-EB13-4BD1-898B-787F7AC33931}" type="parTrans" cxnId="{F9B89F12-CCCA-49E3-81D5-33B3C385AA47}">
      <dgm:prSet/>
      <dgm:spPr/>
      <dgm:t>
        <a:bodyPr/>
        <a:lstStyle/>
        <a:p>
          <a:pPr algn="ctr"/>
          <a:endParaRPr lang="hu-HU"/>
        </a:p>
      </dgm:t>
    </dgm:pt>
    <dgm:pt modelId="{F6772B34-4B35-452A-8E90-312F67CAB38F}" type="sibTrans" cxnId="{F9B89F12-CCCA-49E3-81D5-33B3C385AA47}">
      <dgm:prSet/>
      <dgm:spPr/>
      <dgm:t>
        <a:bodyPr/>
        <a:lstStyle/>
        <a:p>
          <a:pPr algn="ctr"/>
          <a:endParaRPr lang="hu-HU"/>
        </a:p>
      </dgm:t>
    </dgm:pt>
    <dgm:pt modelId="{0AC711B1-957B-4576-A605-E79FC4FC26EA}">
      <dgm:prSet custT="1"/>
      <dgm:spPr>
        <a:solidFill>
          <a:srgbClr val="5689B7"/>
        </a:solidFill>
      </dgm:spPr>
      <dgm:t>
        <a:bodyPr/>
        <a:lstStyle/>
        <a:p>
          <a:pPr algn="ctr"/>
          <a:r>
            <a:rPr lang="en-US" sz="2000" b="1" noProof="0" dirty="0"/>
            <a:t>Thorough factory and field testing </a:t>
          </a:r>
          <a:r>
            <a:rPr lang="en-US" sz="2000" b="0" noProof="0" dirty="0"/>
            <a:t>in real environment before mass rollout</a:t>
          </a:r>
          <a:endParaRPr lang="en-US" sz="2000" noProof="0" dirty="0"/>
        </a:p>
      </dgm:t>
    </dgm:pt>
    <dgm:pt modelId="{2804075E-292E-4324-8B2E-350C87976F05}" type="parTrans" cxnId="{9B075CE4-D20D-422D-8506-EB540A45598D}">
      <dgm:prSet/>
      <dgm:spPr/>
      <dgm:t>
        <a:bodyPr/>
        <a:lstStyle/>
        <a:p>
          <a:pPr algn="ctr"/>
          <a:endParaRPr lang="hu-HU"/>
        </a:p>
      </dgm:t>
    </dgm:pt>
    <dgm:pt modelId="{D6386779-2673-42B3-A413-0E18CB6319A7}" type="sibTrans" cxnId="{9B075CE4-D20D-422D-8506-EB540A45598D}">
      <dgm:prSet/>
      <dgm:spPr/>
      <dgm:t>
        <a:bodyPr/>
        <a:lstStyle/>
        <a:p>
          <a:pPr algn="ctr"/>
          <a:endParaRPr lang="hu-HU"/>
        </a:p>
      </dgm:t>
    </dgm:pt>
    <dgm:pt modelId="{78CC21A2-8542-438D-9004-B6998215826B}" type="pres">
      <dgm:prSet presAssocID="{8659AB0F-AFDA-461D-8F0D-3A88D8195069}" presName="linearFlow" presStyleCnt="0">
        <dgm:presLayoutVars>
          <dgm:dir/>
          <dgm:resizeHandles val="exact"/>
        </dgm:presLayoutVars>
      </dgm:prSet>
      <dgm:spPr/>
    </dgm:pt>
    <dgm:pt modelId="{3D586835-819A-43FC-8399-2CD4ED07B470}" type="pres">
      <dgm:prSet presAssocID="{095FDB48-EB26-4E2B-AA18-B827BE11DCE5}" presName="composite" presStyleCnt="0"/>
      <dgm:spPr/>
    </dgm:pt>
    <dgm:pt modelId="{85A6E118-310F-41FF-A8D9-DF6D94307F5B}" type="pres">
      <dgm:prSet presAssocID="{095FDB48-EB26-4E2B-AA18-B827BE11DCE5}" presName="imgShp" presStyleLbl="fgImgPlace1" presStyleIdx="0" presStyleCnt="6" custScaleX="203860" custScaleY="203860"/>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E2355AE2-739B-443B-9A2E-5DD04C90DB0A}" type="pres">
      <dgm:prSet presAssocID="{095FDB48-EB26-4E2B-AA18-B827BE11DCE5}" presName="txShp" presStyleLbl="node1" presStyleIdx="0" presStyleCnt="6" custScaleY="174808">
        <dgm:presLayoutVars>
          <dgm:bulletEnabled val="1"/>
        </dgm:presLayoutVars>
      </dgm:prSet>
      <dgm:spPr/>
    </dgm:pt>
    <dgm:pt modelId="{E44FC8DD-5728-41AA-8B97-302F0CD27290}" type="pres">
      <dgm:prSet presAssocID="{11BBCEED-4C3A-40E2-8964-B657C252D110}" presName="spacing" presStyleCnt="0"/>
      <dgm:spPr/>
    </dgm:pt>
    <dgm:pt modelId="{B44A22E9-10DC-4447-BA70-EB89349C4AA0}" type="pres">
      <dgm:prSet presAssocID="{0BC2F104-211C-4E5D-B4C8-9D52BB2C1CD4}" presName="composite" presStyleCnt="0"/>
      <dgm:spPr/>
    </dgm:pt>
    <dgm:pt modelId="{2F5BB633-6031-4180-B5D4-9501120F779A}" type="pres">
      <dgm:prSet presAssocID="{0BC2F104-211C-4E5D-B4C8-9D52BB2C1CD4}" presName="imgShp" presStyleLbl="fgImgPlace1" presStyleIdx="1" presStyleCnt="6" custScaleX="203860" custScaleY="20386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1000" b="-21000"/>
          </a:stretch>
        </a:blipFill>
      </dgm:spPr>
    </dgm:pt>
    <dgm:pt modelId="{734EB243-CB42-4462-9277-0C79D885861C}" type="pres">
      <dgm:prSet presAssocID="{0BC2F104-211C-4E5D-B4C8-9D52BB2C1CD4}" presName="txShp" presStyleLbl="node1" presStyleIdx="1" presStyleCnt="6" custScaleY="174808">
        <dgm:presLayoutVars>
          <dgm:bulletEnabled val="1"/>
        </dgm:presLayoutVars>
      </dgm:prSet>
      <dgm:spPr/>
    </dgm:pt>
    <dgm:pt modelId="{B0108452-FD92-4A44-9C7F-35B496073B80}" type="pres">
      <dgm:prSet presAssocID="{D135CF2B-683C-4F79-BC89-B348F712883C}" presName="spacing" presStyleCnt="0"/>
      <dgm:spPr/>
    </dgm:pt>
    <dgm:pt modelId="{EC7BEA45-C85E-4FEE-AA5F-5F169AD203F5}" type="pres">
      <dgm:prSet presAssocID="{D0080EEC-EF46-4BC7-8916-5809CA06CD83}" presName="composite" presStyleCnt="0"/>
      <dgm:spPr/>
    </dgm:pt>
    <dgm:pt modelId="{1F267E71-3E44-4EDC-B126-EE3BD4100BE1}" type="pres">
      <dgm:prSet presAssocID="{D0080EEC-EF46-4BC7-8916-5809CA06CD83}" presName="imgShp" presStyleLbl="fgImgPlace1" presStyleIdx="2" presStyleCnt="6" custScaleX="203860" custScaleY="20386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2AF6B50-EE39-4AD9-B4D5-C5F0A614CBC8}" type="pres">
      <dgm:prSet presAssocID="{D0080EEC-EF46-4BC7-8916-5809CA06CD83}" presName="txShp" presStyleLbl="node1" presStyleIdx="2" presStyleCnt="6" custScaleY="174808">
        <dgm:presLayoutVars>
          <dgm:bulletEnabled val="1"/>
        </dgm:presLayoutVars>
      </dgm:prSet>
      <dgm:spPr/>
    </dgm:pt>
    <dgm:pt modelId="{38F35724-D8C0-4AFF-A859-79B02F41AE7C}" type="pres">
      <dgm:prSet presAssocID="{A627F092-7F37-43AB-BEB2-F19A65E3548C}" presName="spacing" presStyleCnt="0"/>
      <dgm:spPr/>
    </dgm:pt>
    <dgm:pt modelId="{E9BB611E-92B9-4B61-8057-E3FDA1192913}" type="pres">
      <dgm:prSet presAssocID="{1E1892E8-4E52-49CF-ADE2-5563696F45F9}" presName="composite" presStyleCnt="0"/>
      <dgm:spPr/>
    </dgm:pt>
    <dgm:pt modelId="{26052D1F-DC68-4541-B6D8-DAB1B62FBB97}" type="pres">
      <dgm:prSet presAssocID="{1E1892E8-4E52-49CF-ADE2-5563696F45F9}" presName="imgShp" presStyleLbl="fgImgPlace1" presStyleIdx="3" presStyleCnt="6" custScaleX="203860" custScaleY="20386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C6B16043-A607-4A8F-BB9F-92D3836EE610}" type="pres">
      <dgm:prSet presAssocID="{1E1892E8-4E52-49CF-ADE2-5563696F45F9}" presName="txShp" presStyleLbl="node1" presStyleIdx="3" presStyleCnt="6" custScaleY="174808">
        <dgm:presLayoutVars>
          <dgm:bulletEnabled val="1"/>
        </dgm:presLayoutVars>
      </dgm:prSet>
      <dgm:spPr/>
    </dgm:pt>
    <dgm:pt modelId="{AD2DF3E4-CEC9-4750-9F14-CE9D8CC57C72}" type="pres">
      <dgm:prSet presAssocID="{B72F3373-2277-4E2C-B34B-D1360FDC2D98}" presName="spacing" presStyleCnt="0"/>
      <dgm:spPr/>
    </dgm:pt>
    <dgm:pt modelId="{557A5AF2-6CB1-4033-96BF-D542552FEBBA}" type="pres">
      <dgm:prSet presAssocID="{28ABB30E-F10B-44DF-BE58-5B8B3490AB28}" presName="composite" presStyleCnt="0"/>
      <dgm:spPr/>
    </dgm:pt>
    <dgm:pt modelId="{C43DB62F-1F17-42B6-8986-D0CA379FE3C7}" type="pres">
      <dgm:prSet presAssocID="{28ABB30E-F10B-44DF-BE58-5B8B3490AB28}" presName="imgShp" presStyleLbl="fgImgPlace1" presStyleIdx="4" presStyleCnt="6" custScaleX="203860" custScaleY="20386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dgm:spPr>
    </dgm:pt>
    <dgm:pt modelId="{BC90F949-F597-4B5A-B549-8E4773580359}" type="pres">
      <dgm:prSet presAssocID="{28ABB30E-F10B-44DF-BE58-5B8B3490AB28}" presName="txShp" presStyleLbl="node1" presStyleIdx="4" presStyleCnt="6" custScaleY="174808">
        <dgm:presLayoutVars>
          <dgm:bulletEnabled val="1"/>
        </dgm:presLayoutVars>
      </dgm:prSet>
      <dgm:spPr/>
    </dgm:pt>
    <dgm:pt modelId="{F5949192-858E-4272-97B7-B7824E8104F4}" type="pres">
      <dgm:prSet presAssocID="{F6772B34-4B35-452A-8E90-312F67CAB38F}" presName="spacing" presStyleCnt="0"/>
      <dgm:spPr/>
    </dgm:pt>
    <dgm:pt modelId="{30784356-3FF4-405E-ABE6-0A024F4FAC48}" type="pres">
      <dgm:prSet presAssocID="{0AC711B1-957B-4576-A605-E79FC4FC26EA}" presName="composite" presStyleCnt="0"/>
      <dgm:spPr/>
    </dgm:pt>
    <dgm:pt modelId="{2DEE41E8-F001-481C-912A-7E93D71F3507}" type="pres">
      <dgm:prSet presAssocID="{0AC711B1-957B-4576-A605-E79FC4FC26EA}" presName="imgShp" presStyleLbl="fgImgPlace1" presStyleIdx="5" presStyleCnt="6" custScaleX="203860" custScaleY="20386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2000" r="-12000"/>
          </a:stretch>
        </a:blipFill>
      </dgm:spPr>
    </dgm:pt>
    <dgm:pt modelId="{6A526C4E-CCD5-44D8-BAE8-82CAC8878DEE}" type="pres">
      <dgm:prSet presAssocID="{0AC711B1-957B-4576-A605-E79FC4FC26EA}" presName="txShp" presStyleLbl="node1" presStyleIdx="5" presStyleCnt="6" custScaleY="174808">
        <dgm:presLayoutVars>
          <dgm:bulletEnabled val="1"/>
        </dgm:presLayoutVars>
      </dgm:prSet>
      <dgm:spPr/>
    </dgm:pt>
  </dgm:ptLst>
  <dgm:cxnLst>
    <dgm:cxn modelId="{D9D14507-1FDB-47F4-9DBC-85FDC5400CD7}" type="presOf" srcId="{0BC2F104-211C-4E5D-B4C8-9D52BB2C1CD4}" destId="{734EB243-CB42-4462-9277-0C79D885861C}" srcOrd="0" destOrd="0" presId="urn:microsoft.com/office/officeart/2005/8/layout/vList3"/>
    <dgm:cxn modelId="{C66E19A6-D1F5-4377-A673-F40C0914C132}" type="presOf" srcId="{28ABB30E-F10B-44DF-BE58-5B8B3490AB28}" destId="{BC90F949-F597-4B5A-B549-8E4773580359}" srcOrd="0" destOrd="0" presId="urn:microsoft.com/office/officeart/2005/8/layout/vList3"/>
    <dgm:cxn modelId="{330446F0-CFA2-45DD-80C9-0069134587A7}" srcId="{8659AB0F-AFDA-461D-8F0D-3A88D8195069}" destId="{0BC2F104-211C-4E5D-B4C8-9D52BB2C1CD4}" srcOrd="1" destOrd="0" parTransId="{475E4146-1BA3-43D9-8D13-66A907690E1C}" sibTransId="{D135CF2B-683C-4F79-BC89-B348F712883C}"/>
    <dgm:cxn modelId="{BB6AF31A-7938-4FBD-9D92-8B445DF9580A}" type="presOf" srcId="{1E1892E8-4E52-49CF-ADE2-5563696F45F9}" destId="{C6B16043-A607-4A8F-BB9F-92D3836EE610}" srcOrd="0" destOrd="0" presId="urn:microsoft.com/office/officeart/2005/8/layout/vList3"/>
    <dgm:cxn modelId="{317E7409-7D8A-4019-97D5-BE7C9A8B2A27}" srcId="{8659AB0F-AFDA-461D-8F0D-3A88D8195069}" destId="{D0080EEC-EF46-4BC7-8916-5809CA06CD83}" srcOrd="2" destOrd="0" parTransId="{67B26834-C4A3-4686-9A31-C346C37BAD50}" sibTransId="{A627F092-7F37-43AB-BEB2-F19A65E3548C}"/>
    <dgm:cxn modelId="{DB5A455B-A4AE-46A0-BB1D-5008BAA2480F}" srcId="{8659AB0F-AFDA-461D-8F0D-3A88D8195069}" destId="{1E1892E8-4E52-49CF-ADE2-5563696F45F9}" srcOrd="3" destOrd="0" parTransId="{F9AFD5A3-26A6-40A7-BB41-5A264C84087F}" sibTransId="{B72F3373-2277-4E2C-B34B-D1360FDC2D98}"/>
    <dgm:cxn modelId="{32AA8665-F529-4E3B-AF23-31632796871B}" type="presOf" srcId="{D0080EEC-EF46-4BC7-8916-5809CA06CD83}" destId="{F2AF6B50-EE39-4AD9-B4D5-C5F0A614CBC8}" srcOrd="0" destOrd="0" presId="urn:microsoft.com/office/officeart/2005/8/layout/vList3"/>
    <dgm:cxn modelId="{0B78AE1A-0530-49E8-A2E2-DB4CF215A893}" srcId="{8659AB0F-AFDA-461D-8F0D-3A88D8195069}" destId="{095FDB48-EB26-4E2B-AA18-B827BE11DCE5}" srcOrd="0" destOrd="0" parTransId="{11460836-2595-45CF-BBF7-71F3D8DD2872}" sibTransId="{11BBCEED-4C3A-40E2-8964-B657C252D110}"/>
    <dgm:cxn modelId="{33D1CADD-0BE8-4138-B770-F5065AA2546B}" type="presOf" srcId="{0AC711B1-957B-4576-A605-E79FC4FC26EA}" destId="{6A526C4E-CCD5-44D8-BAE8-82CAC8878DEE}" srcOrd="0" destOrd="0" presId="urn:microsoft.com/office/officeart/2005/8/layout/vList3"/>
    <dgm:cxn modelId="{EAB0AE83-A060-4164-9752-8A59200BA5CF}" type="presOf" srcId="{8659AB0F-AFDA-461D-8F0D-3A88D8195069}" destId="{78CC21A2-8542-438D-9004-B6998215826B}" srcOrd="0" destOrd="0" presId="urn:microsoft.com/office/officeart/2005/8/layout/vList3"/>
    <dgm:cxn modelId="{F9B89F12-CCCA-49E3-81D5-33B3C385AA47}" srcId="{8659AB0F-AFDA-461D-8F0D-3A88D8195069}" destId="{28ABB30E-F10B-44DF-BE58-5B8B3490AB28}" srcOrd="4" destOrd="0" parTransId="{D714C654-EB13-4BD1-898B-787F7AC33931}" sibTransId="{F6772B34-4B35-452A-8E90-312F67CAB38F}"/>
    <dgm:cxn modelId="{19D72D18-A63A-4E5E-88F3-E1C99B7206F5}" type="presOf" srcId="{095FDB48-EB26-4E2B-AA18-B827BE11DCE5}" destId="{E2355AE2-739B-443B-9A2E-5DD04C90DB0A}" srcOrd="0" destOrd="0" presId="urn:microsoft.com/office/officeart/2005/8/layout/vList3"/>
    <dgm:cxn modelId="{9B075CE4-D20D-422D-8506-EB540A45598D}" srcId="{8659AB0F-AFDA-461D-8F0D-3A88D8195069}" destId="{0AC711B1-957B-4576-A605-E79FC4FC26EA}" srcOrd="5" destOrd="0" parTransId="{2804075E-292E-4324-8B2E-350C87976F05}" sibTransId="{D6386779-2673-42B3-A413-0E18CB6319A7}"/>
    <dgm:cxn modelId="{776D80E9-B638-446F-B3C6-3F8FFAEDC031}" type="presParOf" srcId="{78CC21A2-8542-438D-9004-B6998215826B}" destId="{3D586835-819A-43FC-8399-2CD4ED07B470}" srcOrd="0" destOrd="0" presId="urn:microsoft.com/office/officeart/2005/8/layout/vList3"/>
    <dgm:cxn modelId="{529DD22E-FBEF-428D-BA8A-6CC5E4AC12C3}" type="presParOf" srcId="{3D586835-819A-43FC-8399-2CD4ED07B470}" destId="{85A6E118-310F-41FF-A8D9-DF6D94307F5B}" srcOrd="0" destOrd="0" presId="urn:microsoft.com/office/officeart/2005/8/layout/vList3"/>
    <dgm:cxn modelId="{370E2396-E5F4-450B-A10F-3D0B12DCC52B}" type="presParOf" srcId="{3D586835-819A-43FC-8399-2CD4ED07B470}" destId="{E2355AE2-739B-443B-9A2E-5DD04C90DB0A}" srcOrd="1" destOrd="0" presId="urn:microsoft.com/office/officeart/2005/8/layout/vList3"/>
    <dgm:cxn modelId="{4E6C01DC-8117-4B59-AFF5-C28250B231B6}" type="presParOf" srcId="{78CC21A2-8542-438D-9004-B6998215826B}" destId="{E44FC8DD-5728-41AA-8B97-302F0CD27290}" srcOrd="1" destOrd="0" presId="urn:microsoft.com/office/officeart/2005/8/layout/vList3"/>
    <dgm:cxn modelId="{C3067CAE-B335-48C3-8D7C-EBFD5C115E81}" type="presParOf" srcId="{78CC21A2-8542-438D-9004-B6998215826B}" destId="{B44A22E9-10DC-4447-BA70-EB89349C4AA0}" srcOrd="2" destOrd="0" presId="urn:microsoft.com/office/officeart/2005/8/layout/vList3"/>
    <dgm:cxn modelId="{AB25162E-565C-478E-B72B-FD9D435D1C47}" type="presParOf" srcId="{B44A22E9-10DC-4447-BA70-EB89349C4AA0}" destId="{2F5BB633-6031-4180-B5D4-9501120F779A}" srcOrd="0" destOrd="0" presId="urn:microsoft.com/office/officeart/2005/8/layout/vList3"/>
    <dgm:cxn modelId="{50A588A0-A9A6-47CA-BA23-B9BD441CAE52}" type="presParOf" srcId="{B44A22E9-10DC-4447-BA70-EB89349C4AA0}" destId="{734EB243-CB42-4462-9277-0C79D885861C}" srcOrd="1" destOrd="0" presId="urn:microsoft.com/office/officeart/2005/8/layout/vList3"/>
    <dgm:cxn modelId="{8C9FC42B-17B2-49F1-BD03-585220DD0F2F}" type="presParOf" srcId="{78CC21A2-8542-438D-9004-B6998215826B}" destId="{B0108452-FD92-4A44-9C7F-35B496073B80}" srcOrd="3" destOrd="0" presId="urn:microsoft.com/office/officeart/2005/8/layout/vList3"/>
    <dgm:cxn modelId="{EDC72C84-1FE6-4782-8C06-288EA56B6DD8}" type="presParOf" srcId="{78CC21A2-8542-438D-9004-B6998215826B}" destId="{EC7BEA45-C85E-4FEE-AA5F-5F169AD203F5}" srcOrd="4" destOrd="0" presId="urn:microsoft.com/office/officeart/2005/8/layout/vList3"/>
    <dgm:cxn modelId="{9763C785-EF7C-44BF-BCDD-31C2CAB3BB69}" type="presParOf" srcId="{EC7BEA45-C85E-4FEE-AA5F-5F169AD203F5}" destId="{1F267E71-3E44-4EDC-B126-EE3BD4100BE1}" srcOrd="0" destOrd="0" presId="urn:microsoft.com/office/officeart/2005/8/layout/vList3"/>
    <dgm:cxn modelId="{1BF51AB0-425F-4B36-A863-F4C98A382048}" type="presParOf" srcId="{EC7BEA45-C85E-4FEE-AA5F-5F169AD203F5}" destId="{F2AF6B50-EE39-4AD9-B4D5-C5F0A614CBC8}" srcOrd="1" destOrd="0" presId="urn:microsoft.com/office/officeart/2005/8/layout/vList3"/>
    <dgm:cxn modelId="{FE27D0BC-D5B3-4980-A088-72B0A23D281F}" type="presParOf" srcId="{78CC21A2-8542-438D-9004-B6998215826B}" destId="{38F35724-D8C0-4AFF-A859-79B02F41AE7C}" srcOrd="5" destOrd="0" presId="urn:microsoft.com/office/officeart/2005/8/layout/vList3"/>
    <dgm:cxn modelId="{FD6623C2-BEDE-48FF-83B3-AD35CB348328}" type="presParOf" srcId="{78CC21A2-8542-438D-9004-B6998215826B}" destId="{E9BB611E-92B9-4B61-8057-E3FDA1192913}" srcOrd="6" destOrd="0" presId="urn:microsoft.com/office/officeart/2005/8/layout/vList3"/>
    <dgm:cxn modelId="{1DBB13CF-EE83-4EE8-90EE-FF73826817D0}" type="presParOf" srcId="{E9BB611E-92B9-4B61-8057-E3FDA1192913}" destId="{26052D1F-DC68-4541-B6D8-DAB1B62FBB97}" srcOrd="0" destOrd="0" presId="urn:microsoft.com/office/officeart/2005/8/layout/vList3"/>
    <dgm:cxn modelId="{3E69F196-6482-431E-9F80-9B66427E95F9}" type="presParOf" srcId="{E9BB611E-92B9-4B61-8057-E3FDA1192913}" destId="{C6B16043-A607-4A8F-BB9F-92D3836EE610}" srcOrd="1" destOrd="0" presId="urn:microsoft.com/office/officeart/2005/8/layout/vList3"/>
    <dgm:cxn modelId="{A28E5790-3B0D-440C-9996-DD90C69204BA}" type="presParOf" srcId="{78CC21A2-8542-438D-9004-B6998215826B}" destId="{AD2DF3E4-CEC9-4750-9F14-CE9D8CC57C72}" srcOrd="7" destOrd="0" presId="urn:microsoft.com/office/officeart/2005/8/layout/vList3"/>
    <dgm:cxn modelId="{8508F45A-774E-4271-9C19-BF369D0FE62C}" type="presParOf" srcId="{78CC21A2-8542-438D-9004-B6998215826B}" destId="{557A5AF2-6CB1-4033-96BF-D542552FEBBA}" srcOrd="8" destOrd="0" presId="urn:microsoft.com/office/officeart/2005/8/layout/vList3"/>
    <dgm:cxn modelId="{26EF7DF8-F557-4AC7-A451-C20141893DE3}" type="presParOf" srcId="{557A5AF2-6CB1-4033-96BF-D542552FEBBA}" destId="{C43DB62F-1F17-42B6-8986-D0CA379FE3C7}" srcOrd="0" destOrd="0" presId="urn:microsoft.com/office/officeart/2005/8/layout/vList3"/>
    <dgm:cxn modelId="{BFC6C859-9C23-4514-A0B4-49B1FF647778}" type="presParOf" srcId="{557A5AF2-6CB1-4033-96BF-D542552FEBBA}" destId="{BC90F949-F597-4B5A-B549-8E4773580359}" srcOrd="1" destOrd="0" presId="urn:microsoft.com/office/officeart/2005/8/layout/vList3"/>
    <dgm:cxn modelId="{0E61C630-DE59-4575-8A54-8A4FD26ADBD4}" type="presParOf" srcId="{78CC21A2-8542-438D-9004-B6998215826B}" destId="{F5949192-858E-4272-97B7-B7824E8104F4}" srcOrd="9" destOrd="0" presId="urn:microsoft.com/office/officeart/2005/8/layout/vList3"/>
    <dgm:cxn modelId="{2A7F9EC2-979D-4499-991F-DD6974734D3B}" type="presParOf" srcId="{78CC21A2-8542-438D-9004-B6998215826B}" destId="{30784356-3FF4-405E-ABE6-0A024F4FAC48}" srcOrd="10" destOrd="0" presId="urn:microsoft.com/office/officeart/2005/8/layout/vList3"/>
    <dgm:cxn modelId="{68D4B5E3-B56D-47E9-947F-BD33C5A26F82}" type="presParOf" srcId="{30784356-3FF4-405E-ABE6-0A024F4FAC48}" destId="{2DEE41E8-F001-481C-912A-7E93D71F3507}" srcOrd="0" destOrd="0" presId="urn:microsoft.com/office/officeart/2005/8/layout/vList3"/>
    <dgm:cxn modelId="{64A13134-B1D2-4038-94FA-0CD6DD138754}" type="presParOf" srcId="{30784356-3FF4-405E-ABE6-0A024F4FAC48}" destId="{6A526C4E-CCD5-44D8-BAE8-82CAC8878DE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E00796-5A71-4BBB-BF9A-7C8CD78337A0}" type="doc">
      <dgm:prSet loTypeId="urn:microsoft.com/office/officeart/2005/8/layout/pyramid2" loCatId="list" qsTypeId="urn:microsoft.com/office/officeart/2005/8/quickstyle/simple1" qsCatId="simple" csTypeId="urn:microsoft.com/office/officeart/2005/8/colors/colorful1" csCatId="colorful" phldr="1"/>
      <dgm:spPr/>
      <dgm:t>
        <a:bodyPr/>
        <a:lstStyle/>
        <a:p>
          <a:endParaRPr lang="hu-HU"/>
        </a:p>
      </dgm:t>
    </dgm:pt>
    <dgm:pt modelId="{C5E27F62-F31D-483B-B072-C264AB860E1A}">
      <dgm:prSet phldrT="[Szöveg]" custT="1"/>
      <dgm:spPr>
        <a:solidFill>
          <a:srgbClr val="5689B7">
            <a:alpha val="90000"/>
          </a:srgbClr>
        </a:solidFill>
      </dgm:spPr>
      <dgm:t>
        <a:bodyPr/>
        <a:lstStyle/>
        <a:p>
          <a:r>
            <a:rPr lang="en-US" sz="2000" b="1" dirty="0">
              <a:solidFill>
                <a:schemeClr val="bg1"/>
              </a:solidFill>
            </a:rPr>
            <a:t>Sensor Data Harvesting &amp; Harnessing</a:t>
          </a:r>
          <a:endParaRPr lang="hu-HU" sz="2000" b="1" dirty="0">
            <a:solidFill>
              <a:schemeClr val="bg1"/>
            </a:solidFill>
          </a:endParaRPr>
        </a:p>
      </dgm:t>
    </dgm:pt>
    <dgm:pt modelId="{8D880E74-D535-4F99-A32E-885E3BF23F21}" type="parTrans" cxnId="{269DEDB6-4C2A-4059-AD52-4637DEB610BB}">
      <dgm:prSet/>
      <dgm:spPr/>
      <dgm:t>
        <a:bodyPr/>
        <a:lstStyle/>
        <a:p>
          <a:endParaRPr lang="hu-HU"/>
        </a:p>
      </dgm:t>
    </dgm:pt>
    <dgm:pt modelId="{B7732741-7F3B-4AE0-92F7-ABA771256344}" type="sibTrans" cxnId="{269DEDB6-4C2A-4059-AD52-4637DEB610BB}">
      <dgm:prSet/>
      <dgm:spPr/>
      <dgm:t>
        <a:bodyPr/>
        <a:lstStyle/>
        <a:p>
          <a:endParaRPr lang="hu-HU" dirty="0"/>
        </a:p>
      </dgm:t>
    </dgm:pt>
    <dgm:pt modelId="{99DACA95-C445-4073-A740-F46A5C2C4492}">
      <dgm:prSet custT="1"/>
      <dgm:spPr>
        <a:solidFill>
          <a:srgbClr val="5689B7">
            <a:alpha val="90000"/>
          </a:srgbClr>
        </a:solidFill>
      </dgm:spPr>
      <dgm:t>
        <a:bodyPr/>
        <a:lstStyle/>
        <a:p>
          <a:r>
            <a:rPr lang="en-US" sz="2000" b="1" dirty="0">
              <a:solidFill>
                <a:schemeClr val="bg1"/>
              </a:solidFill>
            </a:rPr>
            <a:t>Automation</a:t>
          </a:r>
        </a:p>
      </dgm:t>
    </dgm:pt>
    <dgm:pt modelId="{9148D202-B991-4811-83CA-707FAA5D60A8}" type="parTrans" cxnId="{1FFF3F14-BE7B-4C8E-AFB0-BC8275766F44}">
      <dgm:prSet/>
      <dgm:spPr/>
      <dgm:t>
        <a:bodyPr/>
        <a:lstStyle/>
        <a:p>
          <a:endParaRPr lang="hu-HU"/>
        </a:p>
      </dgm:t>
    </dgm:pt>
    <dgm:pt modelId="{9F945CB9-064B-481E-88B2-E85DDD099181}" type="sibTrans" cxnId="{1FFF3F14-BE7B-4C8E-AFB0-BC8275766F44}">
      <dgm:prSet/>
      <dgm:spPr/>
      <dgm:t>
        <a:bodyPr/>
        <a:lstStyle/>
        <a:p>
          <a:endParaRPr lang="hu-HU"/>
        </a:p>
      </dgm:t>
    </dgm:pt>
    <dgm:pt modelId="{C1951012-E08B-4EF9-9605-8EF6DC790BF6}">
      <dgm:prSet custT="1"/>
      <dgm:spPr>
        <a:solidFill>
          <a:srgbClr val="5689B7">
            <a:alpha val="90000"/>
          </a:srgbClr>
        </a:solidFill>
      </dgm:spPr>
      <dgm:t>
        <a:bodyPr/>
        <a:lstStyle/>
        <a:p>
          <a:r>
            <a:rPr lang="en-US" sz="2000" b="1" dirty="0">
              <a:solidFill>
                <a:schemeClr val="bg1"/>
              </a:solidFill>
            </a:rPr>
            <a:t>Machine Learning</a:t>
          </a:r>
        </a:p>
      </dgm:t>
    </dgm:pt>
    <dgm:pt modelId="{0353B623-94AD-4CC9-8C1E-2A62324EA724}" type="parTrans" cxnId="{E2DAA17F-AFB8-4F52-923B-C59D8A26B59B}">
      <dgm:prSet/>
      <dgm:spPr/>
      <dgm:t>
        <a:bodyPr/>
        <a:lstStyle/>
        <a:p>
          <a:endParaRPr lang="hu-HU"/>
        </a:p>
      </dgm:t>
    </dgm:pt>
    <dgm:pt modelId="{5372EF3D-7E30-48BC-897C-71CE290C8849}" type="sibTrans" cxnId="{E2DAA17F-AFB8-4F52-923B-C59D8A26B59B}">
      <dgm:prSet/>
      <dgm:spPr/>
      <dgm:t>
        <a:bodyPr/>
        <a:lstStyle/>
        <a:p>
          <a:endParaRPr lang="hu-HU"/>
        </a:p>
      </dgm:t>
    </dgm:pt>
    <dgm:pt modelId="{64EBE7CF-65E7-4944-B60F-3F5FCEAB6AAA}">
      <dgm:prSet custT="1"/>
      <dgm:spPr>
        <a:solidFill>
          <a:srgbClr val="5689B7">
            <a:alpha val="90000"/>
          </a:srgbClr>
        </a:solidFill>
      </dgm:spPr>
      <dgm:t>
        <a:bodyPr/>
        <a:lstStyle/>
        <a:p>
          <a:r>
            <a:rPr lang="en-US" sz="2000" b="1" dirty="0">
              <a:solidFill>
                <a:schemeClr val="bg1"/>
              </a:solidFill>
            </a:rPr>
            <a:t>M2M Communication</a:t>
          </a:r>
        </a:p>
      </dgm:t>
    </dgm:pt>
    <dgm:pt modelId="{72068B7C-E344-45E1-A6ED-E03781CE18BC}" type="parTrans" cxnId="{DD20657E-5A94-458C-8826-B58704882978}">
      <dgm:prSet/>
      <dgm:spPr/>
      <dgm:t>
        <a:bodyPr/>
        <a:lstStyle/>
        <a:p>
          <a:endParaRPr lang="hu-HU"/>
        </a:p>
      </dgm:t>
    </dgm:pt>
    <dgm:pt modelId="{A996C9BF-FE2E-4530-BA0B-58444C610B62}" type="sibTrans" cxnId="{DD20657E-5A94-458C-8826-B58704882978}">
      <dgm:prSet/>
      <dgm:spPr/>
      <dgm:t>
        <a:bodyPr/>
        <a:lstStyle/>
        <a:p>
          <a:endParaRPr lang="hu-HU"/>
        </a:p>
      </dgm:t>
    </dgm:pt>
    <dgm:pt modelId="{C67A9DD7-23E7-4DB7-AC04-BE9C19623244}">
      <dgm:prSet custT="1"/>
      <dgm:spPr>
        <a:solidFill>
          <a:srgbClr val="5689B7">
            <a:alpha val="90000"/>
          </a:srgbClr>
        </a:solidFill>
      </dgm:spPr>
      <dgm:t>
        <a:bodyPr/>
        <a:lstStyle/>
        <a:p>
          <a:r>
            <a:rPr lang="en-US" sz="2000" b="1" dirty="0">
              <a:solidFill>
                <a:schemeClr val="bg1"/>
              </a:solidFill>
            </a:rPr>
            <a:t>Big Data</a:t>
          </a:r>
        </a:p>
      </dgm:t>
    </dgm:pt>
    <dgm:pt modelId="{76D89384-26D9-4D25-9CE7-D9FCE33CD18F}" type="parTrans" cxnId="{2B130565-4717-4B9E-A910-50F044BE7E3D}">
      <dgm:prSet/>
      <dgm:spPr/>
      <dgm:t>
        <a:bodyPr/>
        <a:lstStyle/>
        <a:p>
          <a:endParaRPr lang="hu-HU"/>
        </a:p>
      </dgm:t>
    </dgm:pt>
    <dgm:pt modelId="{CB461DC7-79C3-44D6-B406-F9C6E68766FC}" type="sibTrans" cxnId="{2B130565-4717-4B9E-A910-50F044BE7E3D}">
      <dgm:prSet/>
      <dgm:spPr/>
      <dgm:t>
        <a:bodyPr/>
        <a:lstStyle/>
        <a:p>
          <a:endParaRPr lang="hu-HU"/>
        </a:p>
      </dgm:t>
    </dgm:pt>
    <dgm:pt modelId="{5E40246E-F399-417C-B5BD-9FB0E27A4CFB}">
      <dgm:prSet custT="1"/>
      <dgm:spPr>
        <a:solidFill>
          <a:srgbClr val="5689B7">
            <a:alpha val="90000"/>
          </a:srgbClr>
        </a:solidFill>
      </dgm:spPr>
      <dgm:t>
        <a:bodyPr/>
        <a:lstStyle/>
        <a:p>
          <a:r>
            <a:rPr lang="en-US" sz="2000" b="1" dirty="0">
              <a:solidFill>
                <a:schemeClr val="bg1"/>
              </a:solidFill>
            </a:rPr>
            <a:t>Cloud</a:t>
          </a:r>
        </a:p>
      </dgm:t>
    </dgm:pt>
    <dgm:pt modelId="{BAD4CF14-7E3B-4176-99EC-9E2D2366E3C0}" type="parTrans" cxnId="{B571B2BD-10AA-497A-B962-4C9E82E83C55}">
      <dgm:prSet/>
      <dgm:spPr/>
      <dgm:t>
        <a:bodyPr/>
        <a:lstStyle/>
        <a:p>
          <a:endParaRPr lang="hu-HU"/>
        </a:p>
      </dgm:t>
    </dgm:pt>
    <dgm:pt modelId="{8E961280-CDA0-41E0-8A1A-597557601697}" type="sibTrans" cxnId="{B571B2BD-10AA-497A-B962-4C9E82E83C55}">
      <dgm:prSet/>
      <dgm:spPr/>
      <dgm:t>
        <a:bodyPr/>
        <a:lstStyle/>
        <a:p>
          <a:endParaRPr lang="hu-HU"/>
        </a:p>
      </dgm:t>
    </dgm:pt>
    <dgm:pt modelId="{2CF67071-B3F7-45AF-B2AA-6186455C38E6}">
      <dgm:prSet custT="1"/>
      <dgm:spPr>
        <a:solidFill>
          <a:srgbClr val="5689B7">
            <a:alpha val="90000"/>
          </a:srgbClr>
        </a:solidFill>
      </dgm:spPr>
      <dgm:t>
        <a:bodyPr/>
        <a:lstStyle/>
        <a:p>
          <a:r>
            <a:rPr lang="en-US" sz="2000" b="1" noProof="0" dirty="0">
              <a:solidFill>
                <a:schemeClr val="bg1"/>
              </a:solidFill>
            </a:rPr>
            <a:t>Business Intelligence</a:t>
          </a:r>
        </a:p>
      </dgm:t>
    </dgm:pt>
    <dgm:pt modelId="{219FB672-E86D-4D83-BD2D-F0B462C46D1D}" type="parTrans" cxnId="{268A81FB-4DCD-46DF-94BC-62C3D2CCB448}">
      <dgm:prSet/>
      <dgm:spPr/>
      <dgm:t>
        <a:bodyPr/>
        <a:lstStyle/>
        <a:p>
          <a:endParaRPr lang="hu-HU"/>
        </a:p>
      </dgm:t>
    </dgm:pt>
    <dgm:pt modelId="{D5F8387D-218E-4EC0-90DE-AEC62F627CD6}" type="sibTrans" cxnId="{268A81FB-4DCD-46DF-94BC-62C3D2CCB448}">
      <dgm:prSet/>
      <dgm:spPr/>
      <dgm:t>
        <a:bodyPr/>
        <a:lstStyle/>
        <a:p>
          <a:endParaRPr lang="hu-HU"/>
        </a:p>
      </dgm:t>
    </dgm:pt>
    <dgm:pt modelId="{C1E2E489-7499-401E-A320-329AA596404F}" type="pres">
      <dgm:prSet presAssocID="{22E00796-5A71-4BBB-BF9A-7C8CD78337A0}" presName="compositeShape" presStyleCnt="0">
        <dgm:presLayoutVars>
          <dgm:dir/>
          <dgm:resizeHandles/>
        </dgm:presLayoutVars>
      </dgm:prSet>
      <dgm:spPr/>
    </dgm:pt>
    <dgm:pt modelId="{38F3523E-E234-42E1-AD6F-D4C235A9F12A}" type="pres">
      <dgm:prSet presAssocID="{22E00796-5A71-4BBB-BF9A-7C8CD78337A0}" presName="pyramid" presStyleLbl="node1" presStyleIdx="0" presStyleCnt="1">
        <dgm:style>
          <a:lnRef idx="2">
            <a:schemeClr val="accent1">
              <a:shade val="50000"/>
            </a:schemeClr>
          </a:lnRef>
          <a:fillRef idx="1">
            <a:schemeClr val="accent1"/>
          </a:fillRef>
          <a:effectRef idx="0">
            <a:schemeClr val="accent1"/>
          </a:effectRef>
          <a:fontRef idx="minor">
            <a:schemeClr val="lt1"/>
          </a:fontRef>
        </dgm:style>
      </dgm:prSet>
      <dgm:spPr>
        <a:xfrm>
          <a:off x="948266" y="0"/>
          <a:ext cx="5418667" cy="5418667"/>
        </a:xfrm>
        <a:prstGeom prst="triangle">
          <a:avLst/>
        </a:prstGeom>
        <a:solidFill>
          <a:srgbClr val="D68F10"/>
        </a:solidFill>
        <a:ln>
          <a:solidFill>
            <a:schemeClr val="bg1"/>
          </a:solidFill>
        </a:ln>
      </dgm:spPr>
    </dgm:pt>
    <dgm:pt modelId="{D1CAB342-1532-4AD3-9DE7-47BC02112E3B}" type="pres">
      <dgm:prSet presAssocID="{22E00796-5A71-4BBB-BF9A-7C8CD78337A0}" presName="theList" presStyleCnt="0"/>
      <dgm:spPr/>
    </dgm:pt>
    <dgm:pt modelId="{5D66948A-9C8D-49A0-8CE6-A03B1B6CD62D}" type="pres">
      <dgm:prSet presAssocID="{2CF67071-B3F7-45AF-B2AA-6186455C38E6}" presName="aNode" presStyleLbl="fgAcc1" presStyleIdx="0" presStyleCnt="7">
        <dgm:presLayoutVars>
          <dgm:bulletEnabled val="1"/>
        </dgm:presLayoutVars>
      </dgm:prSet>
      <dgm:spPr/>
    </dgm:pt>
    <dgm:pt modelId="{CE501CC6-C6BE-48A1-9F39-A5AD3AA6353C}" type="pres">
      <dgm:prSet presAssocID="{2CF67071-B3F7-45AF-B2AA-6186455C38E6}" presName="aSpace" presStyleCnt="0"/>
      <dgm:spPr/>
    </dgm:pt>
    <dgm:pt modelId="{E214054A-1383-41F5-BD7E-6A6639069B05}" type="pres">
      <dgm:prSet presAssocID="{5E40246E-F399-417C-B5BD-9FB0E27A4CFB}" presName="aNode" presStyleLbl="fgAcc1" presStyleIdx="1" presStyleCnt="7">
        <dgm:presLayoutVars>
          <dgm:bulletEnabled val="1"/>
        </dgm:presLayoutVars>
      </dgm:prSet>
      <dgm:spPr/>
    </dgm:pt>
    <dgm:pt modelId="{A9ED24C5-788C-4924-83A9-4F033DB019FA}" type="pres">
      <dgm:prSet presAssocID="{5E40246E-F399-417C-B5BD-9FB0E27A4CFB}" presName="aSpace" presStyleCnt="0"/>
      <dgm:spPr/>
    </dgm:pt>
    <dgm:pt modelId="{2348E17B-DB17-4277-8C31-92778033C53E}" type="pres">
      <dgm:prSet presAssocID="{C67A9DD7-23E7-4DB7-AC04-BE9C19623244}" presName="aNode" presStyleLbl="fgAcc1" presStyleIdx="2" presStyleCnt="7">
        <dgm:presLayoutVars>
          <dgm:bulletEnabled val="1"/>
        </dgm:presLayoutVars>
      </dgm:prSet>
      <dgm:spPr/>
    </dgm:pt>
    <dgm:pt modelId="{3AF1E249-F01B-4A0A-9179-050BACC1E8DD}" type="pres">
      <dgm:prSet presAssocID="{C67A9DD7-23E7-4DB7-AC04-BE9C19623244}" presName="aSpace" presStyleCnt="0"/>
      <dgm:spPr/>
    </dgm:pt>
    <dgm:pt modelId="{80CEA7DF-EF6B-4249-B426-E76ED52E4A82}" type="pres">
      <dgm:prSet presAssocID="{64EBE7CF-65E7-4944-B60F-3F5FCEAB6AAA}" presName="aNode" presStyleLbl="fgAcc1" presStyleIdx="3" presStyleCnt="7">
        <dgm:presLayoutVars>
          <dgm:bulletEnabled val="1"/>
        </dgm:presLayoutVars>
      </dgm:prSet>
      <dgm:spPr/>
    </dgm:pt>
    <dgm:pt modelId="{E0A47ADD-0194-407D-8825-BE4552B47923}" type="pres">
      <dgm:prSet presAssocID="{64EBE7CF-65E7-4944-B60F-3F5FCEAB6AAA}" presName="aSpace" presStyleCnt="0"/>
      <dgm:spPr/>
    </dgm:pt>
    <dgm:pt modelId="{A40A84CA-4CE1-4F3F-916D-6C2A5F378CEB}" type="pres">
      <dgm:prSet presAssocID="{C1951012-E08B-4EF9-9605-8EF6DC790BF6}" presName="aNode" presStyleLbl="fgAcc1" presStyleIdx="4" presStyleCnt="7">
        <dgm:presLayoutVars>
          <dgm:bulletEnabled val="1"/>
        </dgm:presLayoutVars>
      </dgm:prSet>
      <dgm:spPr/>
    </dgm:pt>
    <dgm:pt modelId="{A5F2FF7B-E085-402C-9029-701E1599C7BA}" type="pres">
      <dgm:prSet presAssocID="{C1951012-E08B-4EF9-9605-8EF6DC790BF6}" presName="aSpace" presStyleCnt="0"/>
      <dgm:spPr/>
    </dgm:pt>
    <dgm:pt modelId="{E5CA5636-09EF-4F19-BCD5-ADF79A85CD16}" type="pres">
      <dgm:prSet presAssocID="{99DACA95-C445-4073-A740-F46A5C2C4492}" presName="aNode" presStyleLbl="fgAcc1" presStyleIdx="5" presStyleCnt="7">
        <dgm:presLayoutVars>
          <dgm:bulletEnabled val="1"/>
        </dgm:presLayoutVars>
      </dgm:prSet>
      <dgm:spPr/>
    </dgm:pt>
    <dgm:pt modelId="{76E459E0-AE00-4314-8E0A-BAAEE0A32BFE}" type="pres">
      <dgm:prSet presAssocID="{99DACA95-C445-4073-A740-F46A5C2C4492}" presName="aSpace" presStyleCnt="0"/>
      <dgm:spPr/>
    </dgm:pt>
    <dgm:pt modelId="{A75C3E6B-C01A-4282-B0B2-EE34EF1AB09D}" type="pres">
      <dgm:prSet presAssocID="{C5E27F62-F31D-483B-B072-C264AB860E1A}" presName="aNode" presStyleLbl="fgAcc1" presStyleIdx="6" presStyleCnt="7">
        <dgm:presLayoutVars>
          <dgm:bulletEnabled val="1"/>
        </dgm:presLayoutVars>
      </dgm:prSet>
      <dgm:spPr/>
    </dgm:pt>
    <dgm:pt modelId="{B606D1EA-A978-437C-8097-18C4A0A30CC5}" type="pres">
      <dgm:prSet presAssocID="{C5E27F62-F31D-483B-B072-C264AB860E1A}" presName="aSpace" presStyleCnt="0"/>
      <dgm:spPr/>
    </dgm:pt>
  </dgm:ptLst>
  <dgm:cxnLst>
    <dgm:cxn modelId="{DD20657E-5A94-458C-8826-B58704882978}" srcId="{22E00796-5A71-4BBB-BF9A-7C8CD78337A0}" destId="{64EBE7CF-65E7-4944-B60F-3F5FCEAB6AAA}" srcOrd="3" destOrd="0" parTransId="{72068B7C-E344-45E1-A6ED-E03781CE18BC}" sibTransId="{A996C9BF-FE2E-4530-BA0B-58444C610B62}"/>
    <dgm:cxn modelId="{8CAB5813-DD12-44A5-A346-020B73B720E1}" type="presOf" srcId="{5E40246E-F399-417C-B5BD-9FB0E27A4CFB}" destId="{E214054A-1383-41F5-BD7E-6A6639069B05}" srcOrd="0" destOrd="0" presId="urn:microsoft.com/office/officeart/2005/8/layout/pyramid2"/>
    <dgm:cxn modelId="{B8F083B8-799D-4C96-8E8B-6DFF2DAA2435}" type="presOf" srcId="{2CF67071-B3F7-45AF-B2AA-6186455C38E6}" destId="{5D66948A-9C8D-49A0-8CE6-A03B1B6CD62D}" srcOrd="0" destOrd="0" presId="urn:microsoft.com/office/officeart/2005/8/layout/pyramid2"/>
    <dgm:cxn modelId="{B937CEE0-4F0F-4A0F-969F-836003A6C89A}" type="presOf" srcId="{C1951012-E08B-4EF9-9605-8EF6DC790BF6}" destId="{A40A84CA-4CE1-4F3F-916D-6C2A5F378CEB}" srcOrd="0" destOrd="0" presId="urn:microsoft.com/office/officeart/2005/8/layout/pyramid2"/>
    <dgm:cxn modelId="{1FFF3F14-BE7B-4C8E-AFB0-BC8275766F44}" srcId="{22E00796-5A71-4BBB-BF9A-7C8CD78337A0}" destId="{99DACA95-C445-4073-A740-F46A5C2C4492}" srcOrd="5" destOrd="0" parTransId="{9148D202-B991-4811-83CA-707FAA5D60A8}" sibTransId="{9F945CB9-064B-481E-88B2-E85DDD099181}"/>
    <dgm:cxn modelId="{870649C0-6C50-4596-AC20-6182D288364E}" type="presOf" srcId="{22E00796-5A71-4BBB-BF9A-7C8CD78337A0}" destId="{C1E2E489-7499-401E-A320-329AA596404F}" srcOrd="0" destOrd="0" presId="urn:microsoft.com/office/officeart/2005/8/layout/pyramid2"/>
    <dgm:cxn modelId="{F1F530D0-AE24-452A-8543-D3058B3AF1C3}" type="presOf" srcId="{C67A9DD7-23E7-4DB7-AC04-BE9C19623244}" destId="{2348E17B-DB17-4277-8C31-92778033C53E}" srcOrd="0" destOrd="0" presId="urn:microsoft.com/office/officeart/2005/8/layout/pyramid2"/>
    <dgm:cxn modelId="{8593F251-3108-43A0-82E1-A9DA60D90AFF}" type="presOf" srcId="{C5E27F62-F31D-483B-B072-C264AB860E1A}" destId="{A75C3E6B-C01A-4282-B0B2-EE34EF1AB09D}" srcOrd="0" destOrd="0" presId="urn:microsoft.com/office/officeart/2005/8/layout/pyramid2"/>
    <dgm:cxn modelId="{268A81FB-4DCD-46DF-94BC-62C3D2CCB448}" srcId="{22E00796-5A71-4BBB-BF9A-7C8CD78337A0}" destId="{2CF67071-B3F7-45AF-B2AA-6186455C38E6}" srcOrd="0" destOrd="0" parTransId="{219FB672-E86D-4D83-BD2D-F0B462C46D1D}" sibTransId="{D5F8387D-218E-4EC0-90DE-AEC62F627CD6}"/>
    <dgm:cxn modelId="{E2DAA17F-AFB8-4F52-923B-C59D8A26B59B}" srcId="{22E00796-5A71-4BBB-BF9A-7C8CD78337A0}" destId="{C1951012-E08B-4EF9-9605-8EF6DC790BF6}" srcOrd="4" destOrd="0" parTransId="{0353B623-94AD-4CC9-8C1E-2A62324EA724}" sibTransId="{5372EF3D-7E30-48BC-897C-71CE290C8849}"/>
    <dgm:cxn modelId="{269DEDB6-4C2A-4059-AD52-4637DEB610BB}" srcId="{22E00796-5A71-4BBB-BF9A-7C8CD78337A0}" destId="{C5E27F62-F31D-483B-B072-C264AB860E1A}" srcOrd="6" destOrd="0" parTransId="{8D880E74-D535-4F99-A32E-885E3BF23F21}" sibTransId="{B7732741-7F3B-4AE0-92F7-ABA771256344}"/>
    <dgm:cxn modelId="{D1FEEB57-E9E9-4BC9-84E3-566F3A20E046}" type="presOf" srcId="{99DACA95-C445-4073-A740-F46A5C2C4492}" destId="{E5CA5636-09EF-4F19-BCD5-ADF79A85CD16}" srcOrd="0" destOrd="0" presId="urn:microsoft.com/office/officeart/2005/8/layout/pyramid2"/>
    <dgm:cxn modelId="{2B130565-4717-4B9E-A910-50F044BE7E3D}" srcId="{22E00796-5A71-4BBB-BF9A-7C8CD78337A0}" destId="{C67A9DD7-23E7-4DB7-AC04-BE9C19623244}" srcOrd="2" destOrd="0" parTransId="{76D89384-26D9-4D25-9CE7-D9FCE33CD18F}" sibTransId="{CB461DC7-79C3-44D6-B406-F9C6E68766FC}"/>
    <dgm:cxn modelId="{B24C3511-50FF-4AA8-8A4E-FDED7E29DF14}" type="presOf" srcId="{64EBE7CF-65E7-4944-B60F-3F5FCEAB6AAA}" destId="{80CEA7DF-EF6B-4249-B426-E76ED52E4A82}" srcOrd="0" destOrd="0" presId="urn:microsoft.com/office/officeart/2005/8/layout/pyramid2"/>
    <dgm:cxn modelId="{B571B2BD-10AA-497A-B962-4C9E82E83C55}" srcId="{22E00796-5A71-4BBB-BF9A-7C8CD78337A0}" destId="{5E40246E-F399-417C-B5BD-9FB0E27A4CFB}" srcOrd="1" destOrd="0" parTransId="{BAD4CF14-7E3B-4176-99EC-9E2D2366E3C0}" sibTransId="{8E961280-CDA0-41E0-8A1A-597557601697}"/>
    <dgm:cxn modelId="{2638E7D5-5328-4E7D-8945-C5BDAF2688E2}" type="presParOf" srcId="{C1E2E489-7499-401E-A320-329AA596404F}" destId="{38F3523E-E234-42E1-AD6F-D4C235A9F12A}" srcOrd="0" destOrd="0" presId="urn:microsoft.com/office/officeart/2005/8/layout/pyramid2"/>
    <dgm:cxn modelId="{58A7101E-F100-4BCA-A31B-8AB79D182CE6}" type="presParOf" srcId="{C1E2E489-7499-401E-A320-329AA596404F}" destId="{D1CAB342-1532-4AD3-9DE7-47BC02112E3B}" srcOrd="1" destOrd="0" presId="urn:microsoft.com/office/officeart/2005/8/layout/pyramid2"/>
    <dgm:cxn modelId="{67E901EF-1BD9-4CE3-8921-63A1CAC2F52E}" type="presParOf" srcId="{D1CAB342-1532-4AD3-9DE7-47BC02112E3B}" destId="{5D66948A-9C8D-49A0-8CE6-A03B1B6CD62D}" srcOrd="0" destOrd="0" presId="urn:microsoft.com/office/officeart/2005/8/layout/pyramid2"/>
    <dgm:cxn modelId="{37DC27A6-75E4-45B4-8D5D-06364C30F214}" type="presParOf" srcId="{D1CAB342-1532-4AD3-9DE7-47BC02112E3B}" destId="{CE501CC6-C6BE-48A1-9F39-A5AD3AA6353C}" srcOrd="1" destOrd="0" presId="urn:microsoft.com/office/officeart/2005/8/layout/pyramid2"/>
    <dgm:cxn modelId="{9C19C28C-5DB0-483B-97CF-9DC441359A4D}" type="presParOf" srcId="{D1CAB342-1532-4AD3-9DE7-47BC02112E3B}" destId="{E214054A-1383-41F5-BD7E-6A6639069B05}" srcOrd="2" destOrd="0" presId="urn:microsoft.com/office/officeart/2005/8/layout/pyramid2"/>
    <dgm:cxn modelId="{F4CE527D-8B50-46AA-8254-ABD39E0D6255}" type="presParOf" srcId="{D1CAB342-1532-4AD3-9DE7-47BC02112E3B}" destId="{A9ED24C5-788C-4924-83A9-4F033DB019FA}" srcOrd="3" destOrd="0" presId="urn:microsoft.com/office/officeart/2005/8/layout/pyramid2"/>
    <dgm:cxn modelId="{B92255A1-E12F-403E-9BCA-F6C48D6B5316}" type="presParOf" srcId="{D1CAB342-1532-4AD3-9DE7-47BC02112E3B}" destId="{2348E17B-DB17-4277-8C31-92778033C53E}" srcOrd="4" destOrd="0" presId="urn:microsoft.com/office/officeart/2005/8/layout/pyramid2"/>
    <dgm:cxn modelId="{E87FF74B-9809-4AB6-8431-6DEE08951CAD}" type="presParOf" srcId="{D1CAB342-1532-4AD3-9DE7-47BC02112E3B}" destId="{3AF1E249-F01B-4A0A-9179-050BACC1E8DD}" srcOrd="5" destOrd="0" presId="urn:microsoft.com/office/officeart/2005/8/layout/pyramid2"/>
    <dgm:cxn modelId="{E4711AC7-A379-49CA-9234-AC84D9EFF24D}" type="presParOf" srcId="{D1CAB342-1532-4AD3-9DE7-47BC02112E3B}" destId="{80CEA7DF-EF6B-4249-B426-E76ED52E4A82}" srcOrd="6" destOrd="0" presId="urn:microsoft.com/office/officeart/2005/8/layout/pyramid2"/>
    <dgm:cxn modelId="{96DCD090-FBF2-4196-B37A-4A446DEC05B2}" type="presParOf" srcId="{D1CAB342-1532-4AD3-9DE7-47BC02112E3B}" destId="{E0A47ADD-0194-407D-8825-BE4552B47923}" srcOrd="7" destOrd="0" presId="urn:microsoft.com/office/officeart/2005/8/layout/pyramid2"/>
    <dgm:cxn modelId="{A54C4291-0F57-439F-8E79-F4E6EA244ADF}" type="presParOf" srcId="{D1CAB342-1532-4AD3-9DE7-47BC02112E3B}" destId="{A40A84CA-4CE1-4F3F-916D-6C2A5F378CEB}" srcOrd="8" destOrd="0" presId="urn:microsoft.com/office/officeart/2005/8/layout/pyramid2"/>
    <dgm:cxn modelId="{993E8307-4102-4E4D-8121-EA47725668ED}" type="presParOf" srcId="{D1CAB342-1532-4AD3-9DE7-47BC02112E3B}" destId="{A5F2FF7B-E085-402C-9029-701E1599C7BA}" srcOrd="9" destOrd="0" presId="urn:microsoft.com/office/officeart/2005/8/layout/pyramid2"/>
    <dgm:cxn modelId="{B18B74D8-1CB7-4D4D-A365-CEBCCB5648CA}" type="presParOf" srcId="{D1CAB342-1532-4AD3-9DE7-47BC02112E3B}" destId="{E5CA5636-09EF-4F19-BCD5-ADF79A85CD16}" srcOrd="10" destOrd="0" presId="urn:microsoft.com/office/officeart/2005/8/layout/pyramid2"/>
    <dgm:cxn modelId="{3252977E-49C8-40C5-8946-078EB0BC74A1}" type="presParOf" srcId="{D1CAB342-1532-4AD3-9DE7-47BC02112E3B}" destId="{76E459E0-AE00-4314-8E0A-BAAEE0A32BFE}" srcOrd="11" destOrd="0" presId="urn:microsoft.com/office/officeart/2005/8/layout/pyramid2"/>
    <dgm:cxn modelId="{183BC2E7-8D65-482C-A4ED-56AFC3405D63}" type="presParOf" srcId="{D1CAB342-1532-4AD3-9DE7-47BC02112E3B}" destId="{A75C3E6B-C01A-4282-B0B2-EE34EF1AB09D}" srcOrd="12" destOrd="0" presId="urn:microsoft.com/office/officeart/2005/8/layout/pyramid2"/>
    <dgm:cxn modelId="{F8B8376E-38B6-4765-BC0A-BE7187C6C3F3}" type="presParOf" srcId="{D1CAB342-1532-4AD3-9DE7-47BC02112E3B}" destId="{B606D1EA-A978-437C-8097-18C4A0A30CC5}" srcOrd="13" destOrd="0" presId="urn:microsoft.com/office/officeart/2005/8/layout/pyramid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3420A-60D4-48B5-AC4A-660E934874F7}">
      <dsp:nvSpPr>
        <dsp:cNvPr id="0" name=""/>
        <dsp:cNvSpPr/>
      </dsp:nvSpPr>
      <dsp:spPr>
        <a:xfrm>
          <a:off x="0" y="2165"/>
          <a:ext cx="4251593" cy="786240"/>
        </a:xfrm>
        <a:prstGeom prst="roundRect">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Automatic Meter Reading</a:t>
          </a:r>
          <a:endParaRPr lang="hu-HU" sz="2200" kern="1200" dirty="0"/>
        </a:p>
      </dsp:txBody>
      <dsp:txXfrm>
        <a:off x="38381" y="40546"/>
        <a:ext cx="4174831" cy="709478"/>
      </dsp:txXfrm>
    </dsp:sp>
    <dsp:sp modelId="{7D5B9DCF-F501-4589-9C41-BD7412063FFA}">
      <dsp:nvSpPr>
        <dsp:cNvPr id="0" name=""/>
        <dsp:cNvSpPr/>
      </dsp:nvSpPr>
      <dsp:spPr>
        <a:xfrm>
          <a:off x="0" y="909365"/>
          <a:ext cx="4251593" cy="786240"/>
        </a:xfrm>
        <a:prstGeom prst="roundRect">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Advanced Metering Infrastructure</a:t>
          </a:r>
          <a:endParaRPr lang="hu-HU" sz="2200" kern="1200"/>
        </a:p>
      </dsp:txBody>
      <dsp:txXfrm>
        <a:off x="38381" y="947746"/>
        <a:ext cx="4174831" cy="709478"/>
      </dsp:txXfrm>
    </dsp:sp>
    <dsp:sp modelId="{5A54C2F2-3850-449D-89E7-F2F47A62C5BE}">
      <dsp:nvSpPr>
        <dsp:cNvPr id="0" name=""/>
        <dsp:cNvSpPr/>
      </dsp:nvSpPr>
      <dsp:spPr>
        <a:xfrm>
          <a:off x="0" y="1816565"/>
          <a:ext cx="4251593" cy="786240"/>
        </a:xfrm>
        <a:prstGeom prst="roundRect">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Advanced Metering Analytics </a:t>
          </a:r>
          <a:endParaRPr lang="hu-HU" sz="2200" kern="1200"/>
        </a:p>
      </dsp:txBody>
      <dsp:txXfrm>
        <a:off x="38381" y="1854946"/>
        <a:ext cx="4174831" cy="709478"/>
      </dsp:txXfrm>
    </dsp:sp>
    <dsp:sp modelId="{3F802FAE-4783-44CA-BCBF-1AB8EBF0E095}">
      <dsp:nvSpPr>
        <dsp:cNvPr id="0" name=""/>
        <dsp:cNvSpPr/>
      </dsp:nvSpPr>
      <dsp:spPr>
        <a:xfrm>
          <a:off x="0" y="2723765"/>
          <a:ext cx="4251593" cy="786240"/>
        </a:xfrm>
        <a:prstGeom prst="roundRect">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SMART Meter</a:t>
          </a:r>
          <a:endParaRPr lang="hu-HU" sz="2200" kern="1200"/>
        </a:p>
      </dsp:txBody>
      <dsp:txXfrm>
        <a:off x="38381" y="2762146"/>
        <a:ext cx="4174831" cy="709478"/>
      </dsp:txXfrm>
    </dsp:sp>
    <dsp:sp modelId="{E602EF25-9658-4C22-8A5F-0899C8618A1E}">
      <dsp:nvSpPr>
        <dsp:cNvPr id="0" name=""/>
        <dsp:cNvSpPr/>
      </dsp:nvSpPr>
      <dsp:spPr>
        <a:xfrm>
          <a:off x="0" y="3630965"/>
          <a:ext cx="4251593" cy="786240"/>
        </a:xfrm>
        <a:prstGeom prst="roundRect">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SMART Grid</a:t>
          </a:r>
          <a:endParaRPr lang="hu-HU" sz="2200" kern="1200"/>
        </a:p>
      </dsp:txBody>
      <dsp:txXfrm>
        <a:off x="38381" y="3669346"/>
        <a:ext cx="4174831"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B94E6-4D13-4FF0-B13C-99876F73BB0B}">
      <dsp:nvSpPr>
        <dsp:cNvPr id="0" name=""/>
        <dsp:cNvSpPr/>
      </dsp:nvSpPr>
      <dsp:spPr>
        <a:xfrm rot="10800000">
          <a:off x="3575303" y="0"/>
          <a:ext cx="6940296" cy="813329"/>
        </a:xfrm>
        <a:prstGeom prst="nonIsoscelesTrapezoid">
          <a:avLst>
            <a:gd name="adj1" fmla="val 0"/>
            <a:gd name="adj2" fmla="val 73265"/>
          </a:avLst>
        </a:prstGeom>
        <a:solidFill>
          <a:srgbClr val="34495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endParaRPr lang="en-US" sz="2000" kern="1200" noProof="0" dirty="0"/>
        </a:p>
      </dsp:txBody>
      <dsp:txXfrm rot="10800000">
        <a:off x="4171188" y="0"/>
        <a:ext cx="6344412" cy="813329"/>
      </dsp:txXfrm>
    </dsp:sp>
    <dsp:sp modelId="{E724FFC6-B99E-46A0-9B7F-C3AF629C5FF0}">
      <dsp:nvSpPr>
        <dsp:cNvPr id="0" name=""/>
        <dsp:cNvSpPr/>
      </dsp:nvSpPr>
      <dsp:spPr>
        <a:xfrm>
          <a:off x="2979419" y="0"/>
          <a:ext cx="1191767" cy="813329"/>
        </a:xfrm>
        <a:prstGeom prst="trapezoid">
          <a:avLst>
            <a:gd name="adj" fmla="val 73265"/>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hu-HU" sz="2600" b="0" kern="1200" dirty="0">
              <a:solidFill>
                <a:schemeClr val="bg1"/>
              </a:solidFill>
            </a:rPr>
            <a:t>BI</a:t>
          </a:r>
          <a:endParaRPr lang="hu-HU" sz="2600" kern="1200" dirty="0">
            <a:solidFill>
              <a:schemeClr val="bg1"/>
            </a:solidFill>
          </a:endParaRPr>
        </a:p>
      </dsp:txBody>
      <dsp:txXfrm>
        <a:off x="2979419" y="0"/>
        <a:ext cx="1191767" cy="813329"/>
      </dsp:txXfrm>
    </dsp:sp>
    <dsp:sp modelId="{D33282FA-9E44-4794-9D12-D2D72D246AE4}">
      <dsp:nvSpPr>
        <dsp:cNvPr id="0" name=""/>
        <dsp:cNvSpPr/>
      </dsp:nvSpPr>
      <dsp:spPr>
        <a:xfrm rot="10800000">
          <a:off x="4171187" y="813329"/>
          <a:ext cx="6344412" cy="813329"/>
        </a:xfrm>
        <a:prstGeom prst="nonIsoscelesTrapezoid">
          <a:avLst>
            <a:gd name="adj1" fmla="val 0"/>
            <a:gd name="adj2" fmla="val 73265"/>
          </a:avLst>
        </a:prstGeom>
        <a:solidFill>
          <a:srgbClr val="34495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endParaRPr lang="en-US" sz="2000" kern="1200" noProof="0" dirty="0"/>
        </a:p>
      </dsp:txBody>
      <dsp:txXfrm rot="10800000">
        <a:off x="4767071" y="813329"/>
        <a:ext cx="5748528" cy="813329"/>
      </dsp:txXfrm>
    </dsp:sp>
    <dsp:sp modelId="{DEA3FB3B-CD5F-44E4-A96C-E2DAE5EC0BB8}">
      <dsp:nvSpPr>
        <dsp:cNvPr id="0" name=""/>
        <dsp:cNvSpPr/>
      </dsp:nvSpPr>
      <dsp:spPr>
        <a:xfrm>
          <a:off x="2383536" y="813329"/>
          <a:ext cx="2383535" cy="813329"/>
        </a:xfrm>
        <a:prstGeom prst="trapezoid">
          <a:avLst>
            <a:gd name="adj" fmla="val 73265"/>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0" kern="1200" noProof="0" dirty="0">
              <a:solidFill>
                <a:schemeClr val="bg1"/>
              </a:solidFill>
            </a:rPr>
            <a:t>Math</a:t>
          </a:r>
          <a:endParaRPr lang="en-US" sz="2600" kern="1200" noProof="0" dirty="0">
            <a:solidFill>
              <a:schemeClr val="bg1"/>
            </a:solidFill>
          </a:endParaRPr>
        </a:p>
      </dsp:txBody>
      <dsp:txXfrm>
        <a:off x="2800654" y="813329"/>
        <a:ext cx="1549298" cy="813329"/>
      </dsp:txXfrm>
    </dsp:sp>
    <dsp:sp modelId="{3C263065-51C3-4A92-A9D3-C6F462DD5757}">
      <dsp:nvSpPr>
        <dsp:cNvPr id="0" name=""/>
        <dsp:cNvSpPr/>
      </dsp:nvSpPr>
      <dsp:spPr>
        <a:xfrm rot="10800000">
          <a:off x="4767072" y="1626658"/>
          <a:ext cx="5748528" cy="813329"/>
        </a:xfrm>
        <a:prstGeom prst="nonIsoscelesTrapezoid">
          <a:avLst>
            <a:gd name="adj1" fmla="val 0"/>
            <a:gd name="adj2" fmla="val 73265"/>
          </a:avLst>
        </a:prstGeom>
        <a:solidFill>
          <a:srgbClr val="34495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endParaRPr lang="en-US" sz="2000" kern="1200" noProof="0" dirty="0"/>
        </a:p>
      </dsp:txBody>
      <dsp:txXfrm rot="10800000">
        <a:off x="5362956" y="1626658"/>
        <a:ext cx="5152644" cy="813329"/>
      </dsp:txXfrm>
    </dsp:sp>
    <dsp:sp modelId="{F79F0CD5-A23E-46D2-A637-63DB0F2394F5}">
      <dsp:nvSpPr>
        <dsp:cNvPr id="0" name=""/>
        <dsp:cNvSpPr/>
      </dsp:nvSpPr>
      <dsp:spPr>
        <a:xfrm>
          <a:off x="1787652" y="1626658"/>
          <a:ext cx="3575304" cy="813329"/>
        </a:xfrm>
        <a:prstGeom prst="trapezoid">
          <a:avLst>
            <a:gd name="adj" fmla="val 73265"/>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0" kern="1200" noProof="0" dirty="0">
              <a:solidFill>
                <a:schemeClr val="bg1"/>
              </a:solidFill>
            </a:rPr>
            <a:t>Big</a:t>
          </a:r>
          <a:r>
            <a:rPr lang="hu-HU" sz="2600" b="0" kern="1200" noProof="0" dirty="0">
              <a:solidFill>
                <a:schemeClr val="bg1"/>
              </a:solidFill>
            </a:rPr>
            <a:t>-</a:t>
          </a:r>
          <a:r>
            <a:rPr lang="en-US" sz="2600" b="0" kern="1200" noProof="0" dirty="0">
              <a:solidFill>
                <a:schemeClr val="bg1"/>
              </a:solidFill>
            </a:rPr>
            <a:t>Data Tools</a:t>
          </a:r>
          <a:endParaRPr lang="en-US" sz="2600" kern="1200" noProof="0" dirty="0">
            <a:solidFill>
              <a:schemeClr val="bg1"/>
            </a:solidFill>
          </a:endParaRPr>
        </a:p>
      </dsp:txBody>
      <dsp:txXfrm>
        <a:off x="2413330" y="1626658"/>
        <a:ext cx="2323947" cy="813329"/>
      </dsp:txXfrm>
    </dsp:sp>
    <dsp:sp modelId="{A2F19F84-B8C2-4F03-82F1-897F0E8EF668}">
      <dsp:nvSpPr>
        <dsp:cNvPr id="0" name=""/>
        <dsp:cNvSpPr/>
      </dsp:nvSpPr>
      <dsp:spPr>
        <a:xfrm rot="10800000">
          <a:off x="5362956" y="2439987"/>
          <a:ext cx="5152644" cy="813329"/>
        </a:xfrm>
        <a:prstGeom prst="nonIsoscelesTrapezoid">
          <a:avLst>
            <a:gd name="adj1" fmla="val 0"/>
            <a:gd name="adj2" fmla="val 73265"/>
          </a:avLst>
        </a:prstGeom>
        <a:solidFill>
          <a:srgbClr val="34495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endParaRPr lang="en-US" sz="2000" kern="1200" noProof="0" dirty="0"/>
        </a:p>
      </dsp:txBody>
      <dsp:txXfrm rot="10800000">
        <a:off x="5958839" y="2439987"/>
        <a:ext cx="4556760" cy="813329"/>
      </dsp:txXfrm>
    </dsp:sp>
    <dsp:sp modelId="{7D46CAA1-A0C9-4D48-A113-D5E299F556E5}">
      <dsp:nvSpPr>
        <dsp:cNvPr id="0" name=""/>
        <dsp:cNvSpPr/>
      </dsp:nvSpPr>
      <dsp:spPr>
        <a:xfrm>
          <a:off x="1191768" y="2439987"/>
          <a:ext cx="4767071" cy="813329"/>
        </a:xfrm>
        <a:prstGeom prst="trapezoid">
          <a:avLst>
            <a:gd name="adj" fmla="val 73265"/>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0" kern="1200" noProof="0" dirty="0">
              <a:solidFill>
                <a:schemeClr val="bg1"/>
              </a:solidFill>
            </a:rPr>
            <a:t>Database</a:t>
          </a:r>
          <a:endParaRPr lang="en-US" sz="2600" kern="1200" noProof="0" dirty="0">
            <a:solidFill>
              <a:schemeClr val="bg1"/>
            </a:solidFill>
          </a:endParaRPr>
        </a:p>
      </dsp:txBody>
      <dsp:txXfrm>
        <a:off x="2026005" y="2439987"/>
        <a:ext cx="3098596" cy="813329"/>
      </dsp:txXfrm>
    </dsp:sp>
    <dsp:sp modelId="{9495A623-098E-440E-9E3C-D6A0ED5F026E}">
      <dsp:nvSpPr>
        <dsp:cNvPr id="0" name=""/>
        <dsp:cNvSpPr/>
      </dsp:nvSpPr>
      <dsp:spPr>
        <a:xfrm rot="10800000">
          <a:off x="5958839" y="3253316"/>
          <a:ext cx="4556760" cy="813329"/>
        </a:xfrm>
        <a:prstGeom prst="nonIsoscelesTrapezoid">
          <a:avLst>
            <a:gd name="adj1" fmla="val 0"/>
            <a:gd name="adj2" fmla="val 73265"/>
          </a:avLst>
        </a:prstGeom>
        <a:solidFill>
          <a:srgbClr val="34495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endParaRPr lang="hu-HU" sz="2000" kern="1200" dirty="0"/>
        </a:p>
      </dsp:txBody>
      <dsp:txXfrm rot="10800000">
        <a:off x="6554723" y="3253316"/>
        <a:ext cx="3960876" cy="813329"/>
      </dsp:txXfrm>
    </dsp:sp>
    <dsp:sp modelId="{0F43E0BC-72BE-401E-B611-A800993E3333}">
      <dsp:nvSpPr>
        <dsp:cNvPr id="0" name=""/>
        <dsp:cNvSpPr/>
      </dsp:nvSpPr>
      <dsp:spPr>
        <a:xfrm>
          <a:off x="595884" y="3253316"/>
          <a:ext cx="5958839" cy="813329"/>
        </a:xfrm>
        <a:prstGeom prst="trapezoid">
          <a:avLst>
            <a:gd name="adj" fmla="val 73265"/>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0" kern="1200" noProof="0" dirty="0">
              <a:solidFill>
                <a:schemeClr val="bg1"/>
              </a:solidFill>
            </a:rPr>
            <a:t>Data Process</a:t>
          </a:r>
          <a:endParaRPr lang="en-US" sz="2600" kern="1200" noProof="0" dirty="0">
            <a:solidFill>
              <a:schemeClr val="bg1"/>
            </a:solidFill>
          </a:endParaRPr>
        </a:p>
      </dsp:txBody>
      <dsp:txXfrm>
        <a:off x="1638680" y="3253316"/>
        <a:ext cx="3873246" cy="813329"/>
      </dsp:txXfrm>
    </dsp:sp>
    <dsp:sp modelId="{358EF8CE-4189-49AA-ABBE-68C6C4FD1700}">
      <dsp:nvSpPr>
        <dsp:cNvPr id="0" name=""/>
        <dsp:cNvSpPr/>
      </dsp:nvSpPr>
      <dsp:spPr>
        <a:xfrm rot="10800000">
          <a:off x="6554723" y="4066645"/>
          <a:ext cx="3960876" cy="813329"/>
        </a:xfrm>
        <a:prstGeom prst="nonIsoscelesTrapezoid">
          <a:avLst>
            <a:gd name="adj1" fmla="val 0"/>
            <a:gd name="adj2" fmla="val 73265"/>
          </a:avLst>
        </a:prstGeom>
        <a:solidFill>
          <a:srgbClr val="34495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endParaRPr lang="hu-HU" sz="2000" kern="1200" dirty="0"/>
        </a:p>
      </dsp:txBody>
      <dsp:txXfrm rot="10800000">
        <a:off x="7150608" y="4066645"/>
        <a:ext cx="3364992" cy="813329"/>
      </dsp:txXfrm>
    </dsp:sp>
    <dsp:sp modelId="{310AD4F8-486C-4325-8F7D-D003D05242F7}">
      <dsp:nvSpPr>
        <dsp:cNvPr id="0" name=""/>
        <dsp:cNvSpPr/>
      </dsp:nvSpPr>
      <dsp:spPr>
        <a:xfrm>
          <a:off x="0" y="4066645"/>
          <a:ext cx="7150607" cy="813329"/>
        </a:xfrm>
        <a:prstGeom prst="trapezoid">
          <a:avLst>
            <a:gd name="adj" fmla="val 73265"/>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0" kern="1200" noProof="0" dirty="0">
              <a:solidFill>
                <a:schemeClr val="bg1"/>
              </a:solidFill>
            </a:rPr>
            <a:t>Open Industry Standard Communication Protocol</a:t>
          </a:r>
          <a:endParaRPr lang="en-US" sz="2600" kern="1200" noProof="0" dirty="0">
            <a:solidFill>
              <a:schemeClr val="bg1"/>
            </a:solidFill>
          </a:endParaRPr>
        </a:p>
      </dsp:txBody>
      <dsp:txXfrm>
        <a:off x="1251356" y="4066645"/>
        <a:ext cx="4647895" cy="813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55AE2-739B-443B-9A2E-5DD04C90DB0A}">
      <dsp:nvSpPr>
        <dsp:cNvPr id="0" name=""/>
        <dsp:cNvSpPr/>
      </dsp:nvSpPr>
      <dsp:spPr>
        <a:xfrm rot="10800000">
          <a:off x="2339573" y="55968"/>
          <a:ext cx="8538401" cy="648001"/>
        </a:xfrm>
        <a:prstGeom prst="homePlate">
          <a:avLst/>
        </a:prstGeom>
        <a:solidFill>
          <a:srgbClr val="FF78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46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OTA Firmware upgrade is not possible or limited </a:t>
          </a:r>
          <a:endParaRPr lang="hu-HU" sz="2000" b="1" kern="1200" noProof="0" dirty="0"/>
        </a:p>
      </dsp:txBody>
      <dsp:txXfrm rot="10800000">
        <a:off x="2501573" y="55968"/>
        <a:ext cx="8376401" cy="648001"/>
      </dsp:txXfrm>
    </dsp:sp>
    <dsp:sp modelId="{85A6E118-310F-41FF-A8D9-DF6D94307F5B}">
      <dsp:nvSpPr>
        <dsp:cNvPr id="0" name=""/>
        <dsp:cNvSpPr/>
      </dsp:nvSpPr>
      <dsp:spPr>
        <a:xfrm>
          <a:off x="1961726" y="2121"/>
          <a:ext cx="755694" cy="7556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4EB243-CB42-4462-9277-0C79D885861C}">
      <dsp:nvSpPr>
        <dsp:cNvPr id="0" name=""/>
        <dsp:cNvSpPr/>
      </dsp:nvSpPr>
      <dsp:spPr>
        <a:xfrm rot="10800000">
          <a:off x="2339573" y="921250"/>
          <a:ext cx="8538401" cy="648001"/>
        </a:xfrm>
        <a:prstGeom prst="homePlate">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465" tIns="76200" rIns="142240" bIns="76200" numCol="1" spcCol="1270" anchor="ctr" anchorCtr="0">
          <a:noAutofit/>
        </a:bodyPr>
        <a:lstStyle/>
        <a:p>
          <a:pPr marL="0" lvl="0" indent="0" algn="ctr" defTabSz="889000">
            <a:lnSpc>
              <a:spcPct val="90000"/>
            </a:lnSpc>
            <a:spcBef>
              <a:spcPct val="0"/>
            </a:spcBef>
            <a:spcAft>
              <a:spcPct val="35000"/>
            </a:spcAft>
            <a:buNone/>
          </a:pPr>
          <a:r>
            <a:rPr lang="hu-HU" sz="2000" b="1" kern="1200" dirty="0"/>
            <a:t>„Coulomb-</a:t>
          </a:r>
          <a:r>
            <a:rPr lang="hu-HU" sz="2000" b="1" kern="1200" dirty="0" err="1"/>
            <a:t>Counting</a:t>
          </a:r>
          <a:r>
            <a:rPr lang="hu-HU" sz="2000" b="1" kern="1200" dirty="0"/>
            <a:t>-</a:t>
          </a:r>
          <a:r>
            <a:rPr lang="hu-HU" sz="2000" b="1" kern="1200" dirty="0" err="1"/>
            <a:t>Driven</a:t>
          </a:r>
          <a:r>
            <a:rPr lang="hu-HU" sz="2000" b="1" kern="1200" dirty="0"/>
            <a:t> Hardware Design”</a:t>
          </a:r>
        </a:p>
      </dsp:txBody>
      <dsp:txXfrm rot="10800000">
        <a:off x="2501573" y="921250"/>
        <a:ext cx="8376401" cy="648001"/>
      </dsp:txXfrm>
    </dsp:sp>
    <dsp:sp modelId="{2F5BB633-6031-4180-B5D4-9501120F779A}">
      <dsp:nvSpPr>
        <dsp:cNvPr id="0" name=""/>
        <dsp:cNvSpPr/>
      </dsp:nvSpPr>
      <dsp:spPr>
        <a:xfrm>
          <a:off x="1961726" y="867403"/>
          <a:ext cx="755694" cy="75569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AF6B50-EE39-4AD9-B4D5-C5F0A614CBC8}">
      <dsp:nvSpPr>
        <dsp:cNvPr id="0" name=""/>
        <dsp:cNvSpPr/>
      </dsp:nvSpPr>
      <dsp:spPr>
        <a:xfrm rot="10800000">
          <a:off x="2339573" y="1786533"/>
          <a:ext cx="8538401" cy="648001"/>
        </a:xfrm>
        <a:prstGeom prst="homePlate">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46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Carefully chosen </a:t>
          </a:r>
          <a:r>
            <a:rPr lang="hu-HU" sz="2000" b="1" kern="1200" noProof="0" dirty="0" err="1"/>
            <a:t>device</a:t>
          </a:r>
          <a:r>
            <a:rPr lang="hu-HU" sz="2000" b="1" kern="1200" noProof="0" dirty="0"/>
            <a:t> </a:t>
          </a:r>
          <a:r>
            <a:rPr lang="en-US" sz="2000" b="1" kern="1200" noProof="0" dirty="0"/>
            <a:t>communication strategy </a:t>
          </a:r>
          <a:br>
            <a:rPr lang="hu-HU" sz="2000" b="0" kern="1200" noProof="0" dirty="0"/>
          </a:br>
          <a:r>
            <a:rPr lang="en-US" sz="2000" b="0" kern="1200" noProof="0" dirty="0"/>
            <a:t>to avoid field communication channel collision</a:t>
          </a:r>
          <a:endParaRPr lang="en-US" sz="2000" kern="1200" noProof="0" dirty="0"/>
        </a:p>
      </dsp:txBody>
      <dsp:txXfrm rot="10800000">
        <a:off x="2501573" y="1786533"/>
        <a:ext cx="8376401" cy="648001"/>
      </dsp:txXfrm>
    </dsp:sp>
    <dsp:sp modelId="{1F267E71-3E44-4EDC-B126-EE3BD4100BE1}">
      <dsp:nvSpPr>
        <dsp:cNvPr id="0" name=""/>
        <dsp:cNvSpPr/>
      </dsp:nvSpPr>
      <dsp:spPr>
        <a:xfrm>
          <a:off x="1961726" y="1732686"/>
          <a:ext cx="755694" cy="75569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B16043-A607-4A8F-BB9F-92D3836EE610}">
      <dsp:nvSpPr>
        <dsp:cNvPr id="0" name=""/>
        <dsp:cNvSpPr/>
      </dsp:nvSpPr>
      <dsp:spPr>
        <a:xfrm rot="10800000">
          <a:off x="2339573" y="2651815"/>
          <a:ext cx="8538401" cy="648001"/>
        </a:xfrm>
        <a:prstGeom prst="homePlate">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46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Stress testing </a:t>
          </a:r>
          <a:r>
            <a:rPr lang="en-US" sz="2000" b="0" kern="1200" noProof="0" dirty="0"/>
            <a:t>on server side to avoid overload and data loss</a:t>
          </a:r>
          <a:endParaRPr lang="en-US" sz="2000" kern="1200" noProof="0" dirty="0"/>
        </a:p>
      </dsp:txBody>
      <dsp:txXfrm rot="10800000">
        <a:off x="2501573" y="2651815"/>
        <a:ext cx="8376401" cy="648001"/>
      </dsp:txXfrm>
    </dsp:sp>
    <dsp:sp modelId="{26052D1F-DC68-4541-B6D8-DAB1B62FBB97}">
      <dsp:nvSpPr>
        <dsp:cNvPr id="0" name=""/>
        <dsp:cNvSpPr/>
      </dsp:nvSpPr>
      <dsp:spPr>
        <a:xfrm>
          <a:off x="1961726" y="2597968"/>
          <a:ext cx="755694" cy="75569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90F949-F597-4B5A-B549-8E4773580359}">
      <dsp:nvSpPr>
        <dsp:cNvPr id="0" name=""/>
        <dsp:cNvSpPr/>
      </dsp:nvSpPr>
      <dsp:spPr>
        <a:xfrm rot="10800000">
          <a:off x="2339573" y="3517098"/>
          <a:ext cx="8538401" cy="648001"/>
        </a:xfrm>
        <a:prstGeom prst="homePlate">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46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End-to-end </a:t>
          </a:r>
          <a:r>
            <a:rPr lang="en-US" sz="2000" b="1" kern="1200" noProof="0" dirty="0"/>
            <a:t>data and communication channel encryption </a:t>
          </a:r>
        </a:p>
      </dsp:txBody>
      <dsp:txXfrm rot="10800000">
        <a:off x="2501573" y="3517098"/>
        <a:ext cx="8376401" cy="648001"/>
      </dsp:txXfrm>
    </dsp:sp>
    <dsp:sp modelId="{C43DB62F-1F17-42B6-8986-D0CA379FE3C7}">
      <dsp:nvSpPr>
        <dsp:cNvPr id="0" name=""/>
        <dsp:cNvSpPr/>
      </dsp:nvSpPr>
      <dsp:spPr>
        <a:xfrm>
          <a:off x="1961726" y="3463251"/>
          <a:ext cx="755694" cy="75569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526C4E-CCD5-44D8-BAE8-82CAC8878DEE}">
      <dsp:nvSpPr>
        <dsp:cNvPr id="0" name=""/>
        <dsp:cNvSpPr/>
      </dsp:nvSpPr>
      <dsp:spPr>
        <a:xfrm rot="10800000">
          <a:off x="2339573" y="4382380"/>
          <a:ext cx="8538401" cy="648001"/>
        </a:xfrm>
        <a:prstGeom prst="homePlate">
          <a:avLst/>
        </a:prstGeom>
        <a:solidFill>
          <a:srgbClr val="5689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46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Thorough factory and field testing </a:t>
          </a:r>
          <a:r>
            <a:rPr lang="en-US" sz="2000" b="0" kern="1200" noProof="0" dirty="0"/>
            <a:t>in real environment before mass rollout</a:t>
          </a:r>
          <a:endParaRPr lang="en-US" sz="2000" kern="1200" noProof="0" dirty="0"/>
        </a:p>
      </dsp:txBody>
      <dsp:txXfrm rot="10800000">
        <a:off x="2501573" y="4382380"/>
        <a:ext cx="8376401" cy="648001"/>
      </dsp:txXfrm>
    </dsp:sp>
    <dsp:sp modelId="{2DEE41E8-F001-481C-912A-7E93D71F3507}">
      <dsp:nvSpPr>
        <dsp:cNvPr id="0" name=""/>
        <dsp:cNvSpPr/>
      </dsp:nvSpPr>
      <dsp:spPr>
        <a:xfrm>
          <a:off x="1961726" y="4328533"/>
          <a:ext cx="755694" cy="755694"/>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3523E-E234-42E1-AD6F-D4C235A9F12A}">
      <dsp:nvSpPr>
        <dsp:cNvPr id="0" name=""/>
        <dsp:cNvSpPr/>
      </dsp:nvSpPr>
      <dsp:spPr>
        <a:xfrm>
          <a:off x="948266" y="0"/>
          <a:ext cx="5418667" cy="5418667"/>
        </a:xfrm>
        <a:prstGeom prst="triangle">
          <a:avLst/>
        </a:prstGeom>
        <a:solidFill>
          <a:srgbClr val="D68F10"/>
        </a:solidFill>
        <a:ln w="12700" cap="flat" cmpd="sng" algn="ctr">
          <a:solidFill>
            <a:schemeClr val="bg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 modelId="{5D66948A-9C8D-49A0-8CE6-A03B1B6CD62D}">
      <dsp:nvSpPr>
        <dsp:cNvPr id="0" name=""/>
        <dsp:cNvSpPr/>
      </dsp:nvSpPr>
      <dsp:spPr>
        <a:xfrm>
          <a:off x="3657599" y="542395"/>
          <a:ext cx="3522133" cy="550333"/>
        </a:xfrm>
        <a:prstGeom prst="roundRect">
          <a:avLst/>
        </a:prstGeom>
        <a:solidFill>
          <a:srgbClr val="5689B7">
            <a:alpha val="90000"/>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bg1"/>
              </a:solidFill>
            </a:rPr>
            <a:t>Business Intelligence</a:t>
          </a:r>
        </a:p>
      </dsp:txBody>
      <dsp:txXfrm>
        <a:off x="3684464" y="569260"/>
        <a:ext cx="3468403" cy="496603"/>
      </dsp:txXfrm>
    </dsp:sp>
    <dsp:sp modelId="{E214054A-1383-41F5-BD7E-6A6639069B05}">
      <dsp:nvSpPr>
        <dsp:cNvPr id="0" name=""/>
        <dsp:cNvSpPr/>
      </dsp:nvSpPr>
      <dsp:spPr>
        <a:xfrm>
          <a:off x="3657599" y="1161520"/>
          <a:ext cx="3522133" cy="550333"/>
        </a:xfrm>
        <a:prstGeom prst="roundRect">
          <a:avLst/>
        </a:prstGeom>
        <a:solidFill>
          <a:srgbClr val="5689B7">
            <a:alpha val="90000"/>
          </a:srgb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Cloud</a:t>
          </a:r>
        </a:p>
      </dsp:txBody>
      <dsp:txXfrm>
        <a:off x="3684464" y="1188385"/>
        <a:ext cx="3468403" cy="496603"/>
      </dsp:txXfrm>
    </dsp:sp>
    <dsp:sp modelId="{2348E17B-DB17-4277-8C31-92778033C53E}">
      <dsp:nvSpPr>
        <dsp:cNvPr id="0" name=""/>
        <dsp:cNvSpPr/>
      </dsp:nvSpPr>
      <dsp:spPr>
        <a:xfrm>
          <a:off x="3657599" y="1780645"/>
          <a:ext cx="3522133" cy="550333"/>
        </a:xfrm>
        <a:prstGeom prst="roundRect">
          <a:avLst/>
        </a:prstGeom>
        <a:solidFill>
          <a:srgbClr val="5689B7">
            <a:alpha val="90000"/>
          </a:srgb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Big Data</a:t>
          </a:r>
        </a:p>
      </dsp:txBody>
      <dsp:txXfrm>
        <a:off x="3684464" y="1807510"/>
        <a:ext cx="3468403" cy="496603"/>
      </dsp:txXfrm>
    </dsp:sp>
    <dsp:sp modelId="{80CEA7DF-EF6B-4249-B426-E76ED52E4A82}">
      <dsp:nvSpPr>
        <dsp:cNvPr id="0" name=""/>
        <dsp:cNvSpPr/>
      </dsp:nvSpPr>
      <dsp:spPr>
        <a:xfrm>
          <a:off x="3657599" y="2399770"/>
          <a:ext cx="3522133" cy="550333"/>
        </a:xfrm>
        <a:prstGeom prst="roundRect">
          <a:avLst/>
        </a:prstGeom>
        <a:solidFill>
          <a:srgbClr val="5689B7">
            <a:alpha val="90000"/>
          </a:srgb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M2M Communication</a:t>
          </a:r>
        </a:p>
      </dsp:txBody>
      <dsp:txXfrm>
        <a:off x="3684464" y="2426635"/>
        <a:ext cx="3468403" cy="496603"/>
      </dsp:txXfrm>
    </dsp:sp>
    <dsp:sp modelId="{A40A84CA-4CE1-4F3F-916D-6C2A5F378CEB}">
      <dsp:nvSpPr>
        <dsp:cNvPr id="0" name=""/>
        <dsp:cNvSpPr/>
      </dsp:nvSpPr>
      <dsp:spPr>
        <a:xfrm>
          <a:off x="3657599" y="3018896"/>
          <a:ext cx="3522133" cy="550333"/>
        </a:xfrm>
        <a:prstGeom prst="roundRect">
          <a:avLst/>
        </a:prstGeom>
        <a:solidFill>
          <a:srgbClr val="5689B7">
            <a:alpha val="90000"/>
          </a:srgb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Machine Learning</a:t>
          </a:r>
        </a:p>
      </dsp:txBody>
      <dsp:txXfrm>
        <a:off x="3684464" y="3045761"/>
        <a:ext cx="3468403" cy="496603"/>
      </dsp:txXfrm>
    </dsp:sp>
    <dsp:sp modelId="{E5CA5636-09EF-4F19-BCD5-ADF79A85CD16}">
      <dsp:nvSpPr>
        <dsp:cNvPr id="0" name=""/>
        <dsp:cNvSpPr/>
      </dsp:nvSpPr>
      <dsp:spPr>
        <a:xfrm>
          <a:off x="3657599" y="3638021"/>
          <a:ext cx="3522133" cy="550333"/>
        </a:xfrm>
        <a:prstGeom prst="roundRect">
          <a:avLst/>
        </a:prstGeom>
        <a:solidFill>
          <a:srgbClr val="5689B7">
            <a:alpha val="90000"/>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Automation</a:t>
          </a:r>
        </a:p>
      </dsp:txBody>
      <dsp:txXfrm>
        <a:off x="3684464" y="3664886"/>
        <a:ext cx="3468403" cy="496603"/>
      </dsp:txXfrm>
    </dsp:sp>
    <dsp:sp modelId="{A75C3E6B-C01A-4282-B0B2-EE34EF1AB09D}">
      <dsp:nvSpPr>
        <dsp:cNvPr id="0" name=""/>
        <dsp:cNvSpPr/>
      </dsp:nvSpPr>
      <dsp:spPr>
        <a:xfrm>
          <a:off x="3657599" y="4257146"/>
          <a:ext cx="3522133" cy="550333"/>
        </a:xfrm>
        <a:prstGeom prst="roundRect">
          <a:avLst/>
        </a:prstGeom>
        <a:solidFill>
          <a:srgbClr val="5689B7">
            <a:alpha val="90000"/>
          </a:srgb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Sensor Data Harvesting &amp; Harnessing</a:t>
          </a:r>
          <a:endParaRPr lang="hu-HU" sz="2000" b="1" kern="1200" dirty="0">
            <a:solidFill>
              <a:schemeClr val="bg1"/>
            </a:solidFill>
          </a:endParaRPr>
        </a:p>
      </dsp:txBody>
      <dsp:txXfrm>
        <a:off x="3684464" y="4284011"/>
        <a:ext cx="3468403" cy="4966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1113E-32A9-4590-80D1-79A3302E80EC}" type="datetimeFigureOut">
              <a:rPr lang="hu-HU" smtClean="0"/>
              <a:t>2016.11.22.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BD64A-4B7E-4A02-B460-A057F8BB369F}" type="slidenum">
              <a:rPr lang="hu-HU" smtClean="0"/>
              <a:t>‹#›</a:t>
            </a:fld>
            <a:endParaRPr lang="hu-HU"/>
          </a:p>
        </p:txBody>
      </p:sp>
    </p:spTree>
    <p:extLst>
      <p:ext uri="{BB962C8B-B14F-4D97-AF65-F5344CB8AC3E}">
        <p14:creationId xmlns:p14="http://schemas.microsoft.com/office/powerpoint/2010/main" val="4703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85800" y="1143000"/>
            <a:ext cx="5486400" cy="3086100"/>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EEBD64A-4B7E-4A02-B460-A057F8BB369F}" type="slidenum">
              <a:rPr lang="hu-HU" smtClean="0"/>
              <a:t>1</a:t>
            </a:fld>
            <a:endParaRPr lang="hu-HU"/>
          </a:p>
        </p:txBody>
      </p:sp>
    </p:spTree>
    <p:extLst>
      <p:ext uri="{BB962C8B-B14F-4D97-AF65-F5344CB8AC3E}">
        <p14:creationId xmlns:p14="http://schemas.microsoft.com/office/powerpoint/2010/main" val="234475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85800" y="1143000"/>
            <a:ext cx="5486400" cy="3086100"/>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EEBD64A-4B7E-4A02-B460-A057F8BB369F}" type="slidenum">
              <a:rPr lang="hu-HU" smtClean="0"/>
              <a:t>2</a:t>
            </a:fld>
            <a:endParaRPr lang="hu-HU"/>
          </a:p>
        </p:txBody>
      </p:sp>
    </p:spTree>
    <p:extLst>
      <p:ext uri="{BB962C8B-B14F-4D97-AF65-F5344CB8AC3E}">
        <p14:creationId xmlns:p14="http://schemas.microsoft.com/office/powerpoint/2010/main" val="303582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85800" y="1143000"/>
            <a:ext cx="5486400" cy="3086100"/>
          </a:xfrm>
        </p:spPr>
      </p:sp>
      <p:sp>
        <p:nvSpPr>
          <p:cNvPr id="3" name="Jegyzetek helye 2"/>
          <p:cNvSpPr>
            <a:spLocks noGrp="1"/>
          </p:cNvSpPr>
          <p:nvPr>
            <p:ph type="body" idx="1"/>
          </p:nvPr>
        </p:nvSpPr>
        <p:spPr/>
        <p:txBody>
          <a:bodyPr/>
          <a:lstStyle/>
          <a:p>
            <a:endParaRPr lang="hu-HU" sz="1200" dirty="0"/>
          </a:p>
        </p:txBody>
      </p:sp>
      <p:sp>
        <p:nvSpPr>
          <p:cNvPr id="4" name="Dia számának helye 3"/>
          <p:cNvSpPr>
            <a:spLocks noGrp="1"/>
          </p:cNvSpPr>
          <p:nvPr>
            <p:ph type="sldNum" sz="quarter" idx="10"/>
          </p:nvPr>
        </p:nvSpPr>
        <p:spPr/>
        <p:txBody>
          <a:bodyPr/>
          <a:lstStyle/>
          <a:p>
            <a:fld id="{FEEBD64A-4B7E-4A02-B460-A057F8BB369F}" type="slidenum">
              <a:rPr lang="hu-HU" smtClean="0"/>
              <a:t>3</a:t>
            </a:fld>
            <a:endParaRPr lang="hu-HU"/>
          </a:p>
        </p:txBody>
      </p:sp>
    </p:spTree>
    <p:extLst>
      <p:ext uri="{BB962C8B-B14F-4D97-AF65-F5344CB8AC3E}">
        <p14:creationId xmlns:p14="http://schemas.microsoft.com/office/powerpoint/2010/main" val="213986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85800" y="1143000"/>
            <a:ext cx="5486400" cy="3086100"/>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EEBD64A-4B7E-4A02-B460-A057F8BB369F}" type="slidenum">
              <a:rPr lang="hu-HU" smtClean="0"/>
              <a:t>13</a:t>
            </a:fld>
            <a:endParaRPr lang="hu-HU"/>
          </a:p>
        </p:txBody>
      </p:sp>
    </p:spTree>
    <p:extLst>
      <p:ext uri="{BB962C8B-B14F-4D97-AF65-F5344CB8AC3E}">
        <p14:creationId xmlns:p14="http://schemas.microsoft.com/office/powerpoint/2010/main" val="24691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u-H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hu-HU"/>
          </a:p>
        </p:txBody>
      </p:sp>
      <p:sp>
        <p:nvSpPr>
          <p:cNvPr id="4" name="Date Placeholder 3"/>
          <p:cNvSpPr>
            <a:spLocks noGrp="1"/>
          </p:cNvSpPr>
          <p:nvPr>
            <p:ph type="dt" sz="half" idx="10"/>
          </p:nvPr>
        </p:nvSpPr>
        <p:spPr/>
        <p:txBody>
          <a:bodyPr/>
          <a:lstStyle/>
          <a:p>
            <a:fld id="{5328C298-A52A-462E-887D-1A222BB9F20C}" type="datetimeFigureOut">
              <a:rPr lang="hu-HU" smtClean="0"/>
              <a:t>2016.11.22.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ACE025-B93F-4A4A-A175-29E2875C66A0}" type="slidenum">
              <a:rPr lang="hu-HU" smtClean="0"/>
              <a:t>‹#›</a:t>
            </a:fld>
            <a:endParaRPr lang="hu-HU"/>
          </a:p>
        </p:txBody>
      </p:sp>
    </p:spTree>
    <p:extLst>
      <p:ext uri="{BB962C8B-B14F-4D97-AF65-F5344CB8AC3E}">
        <p14:creationId xmlns:p14="http://schemas.microsoft.com/office/powerpoint/2010/main" val="124775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p>
            <a:fld id="{5328C298-A52A-462E-887D-1A222BB9F20C}" type="datetimeFigureOut">
              <a:rPr lang="hu-HU" smtClean="0"/>
              <a:t>2016.11.22.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ACE025-B93F-4A4A-A175-29E2875C66A0}" type="slidenum">
              <a:rPr lang="hu-HU" smtClean="0"/>
              <a:t>‹#›</a:t>
            </a:fld>
            <a:endParaRPr lang="hu-HU"/>
          </a:p>
        </p:txBody>
      </p:sp>
    </p:spTree>
    <p:extLst>
      <p:ext uri="{BB962C8B-B14F-4D97-AF65-F5344CB8AC3E}">
        <p14:creationId xmlns:p14="http://schemas.microsoft.com/office/powerpoint/2010/main" val="79621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hu-HU"/>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p>
            <a:fld id="{5328C298-A52A-462E-887D-1A222BB9F20C}" type="datetimeFigureOut">
              <a:rPr lang="hu-HU" smtClean="0"/>
              <a:t>2016.11.22.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ACE025-B93F-4A4A-A175-29E2875C66A0}" type="slidenum">
              <a:rPr lang="hu-HU" smtClean="0"/>
              <a:t>‹#›</a:t>
            </a:fld>
            <a:endParaRPr lang="hu-HU"/>
          </a:p>
        </p:txBody>
      </p:sp>
    </p:spTree>
    <p:extLst>
      <p:ext uri="{BB962C8B-B14F-4D97-AF65-F5344CB8AC3E}">
        <p14:creationId xmlns:p14="http://schemas.microsoft.com/office/powerpoint/2010/main" val="242503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p>
            <a:fld id="{5328C298-A52A-462E-887D-1A222BB9F20C}" type="datetimeFigureOut">
              <a:rPr lang="hu-HU" smtClean="0"/>
              <a:t>2016.11.22.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ACE025-B93F-4A4A-A175-29E2875C66A0}" type="slidenum">
              <a:rPr lang="hu-HU" smtClean="0"/>
              <a:t>‹#›</a:t>
            </a:fld>
            <a:endParaRPr lang="hu-HU"/>
          </a:p>
        </p:txBody>
      </p:sp>
    </p:spTree>
    <p:extLst>
      <p:ext uri="{BB962C8B-B14F-4D97-AF65-F5344CB8AC3E}">
        <p14:creationId xmlns:p14="http://schemas.microsoft.com/office/powerpoint/2010/main" val="382620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endParaRPr lang="hu-HU"/>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28C298-A52A-462E-887D-1A222BB9F20C}" type="datetimeFigureOut">
              <a:rPr lang="hu-HU" smtClean="0"/>
              <a:t>2016.11.22.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ACE025-B93F-4A4A-A175-29E2875C66A0}" type="slidenum">
              <a:rPr lang="hu-HU" smtClean="0"/>
              <a:t>‹#›</a:t>
            </a:fld>
            <a:endParaRPr lang="hu-HU"/>
          </a:p>
        </p:txBody>
      </p:sp>
    </p:spTree>
    <p:extLst>
      <p:ext uri="{BB962C8B-B14F-4D97-AF65-F5344CB8AC3E}">
        <p14:creationId xmlns:p14="http://schemas.microsoft.com/office/powerpoint/2010/main" val="6074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hu-HU" sz="5400" b="1">
                <a:solidFill>
                  <a:schemeClr val="bg1"/>
                </a:solidFill>
                <a:latin typeface="+mn-lt"/>
              </a:defRPr>
            </a:lvl1pPr>
          </a:lstStyle>
          <a:p>
            <a:pPr lvl="0" algn="ctr"/>
            <a:r>
              <a:rPr lang="en-US"/>
              <a:t>Click to edit Master title style</a:t>
            </a:r>
            <a:endParaRPr lang="hu-H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Date Placeholder 4"/>
          <p:cNvSpPr>
            <a:spLocks noGrp="1"/>
          </p:cNvSpPr>
          <p:nvPr>
            <p:ph type="dt" sz="half" idx="10"/>
          </p:nvPr>
        </p:nvSpPr>
        <p:spPr/>
        <p:txBody>
          <a:bodyPr/>
          <a:lstStyle/>
          <a:p>
            <a:fld id="{5328C298-A52A-462E-887D-1A222BB9F20C}" type="datetimeFigureOut">
              <a:rPr lang="hu-HU" smtClean="0"/>
              <a:t>2016.11.22.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ACE025-B93F-4A4A-A175-29E2875C66A0}" type="slidenum">
              <a:rPr lang="hu-HU" smtClean="0"/>
              <a:t>‹#›</a:t>
            </a:fld>
            <a:endParaRPr lang="hu-HU"/>
          </a:p>
        </p:txBody>
      </p:sp>
    </p:spTree>
    <p:extLst>
      <p:ext uri="{BB962C8B-B14F-4D97-AF65-F5344CB8AC3E}">
        <p14:creationId xmlns:p14="http://schemas.microsoft.com/office/powerpoint/2010/main" val="50767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vert="horz" lIns="91440" tIns="45720" rIns="91440" bIns="45720" rtlCol="0" anchor="ctr">
            <a:normAutofit/>
          </a:bodyPr>
          <a:lstStyle>
            <a:lvl1pPr>
              <a:defRPr lang="hu-HU" sz="5400" b="1">
                <a:solidFill>
                  <a:schemeClr val="bg1"/>
                </a:solidFill>
                <a:latin typeface="+mn-lt"/>
              </a:defRPr>
            </a:lvl1pPr>
          </a:lstStyle>
          <a:p>
            <a:pPr lvl="0" algn="ctr"/>
            <a:r>
              <a:rPr lang="en-US"/>
              <a:t>Click to edit Master title style</a:t>
            </a:r>
            <a:endParaRPr lang="hu-HU"/>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ate Placeholder 6"/>
          <p:cNvSpPr>
            <a:spLocks noGrp="1"/>
          </p:cNvSpPr>
          <p:nvPr>
            <p:ph type="dt" sz="half" idx="10"/>
          </p:nvPr>
        </p:nvSpPr>
        <p:spPr/>
        <p:txBody>
          <a:bodyPr/>
          <a:lstStyle/>
          <a:p>
            <a:fld id="{5328C298-A52A-462E-887D-1A222BB9F20C}" type="datetimeFigureOut">
              <a:rPr lang="hu-HU" smtClean="0"/>
              <a:t>2016.11.22.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6ACE025-B93F-4A4A-A175-29E2875C66A0}" type="slidenum">
              <a:rPr lang="hu-HU" smtClean="0"/>
              <a:t>‹#›</a:t>
            </a:fld>
            <a:endParaRPr lang="hu-HU"/>
          </a:p>
        </p:txBody>
      </p:sp>
    </p:spTree>
    <p:extLst>
      <p:ext uri="{BB962C8B-B14F-4D97-AF65-F5344CB8AC3E}">
        <p14:creationId xmlns:p14="http://schemas.microsoft.com/office/powerpoint/2010/main" val="2489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5400" b="1">
                <a:solidFill>
                  <a:schemeClr val="bg1"/>
                </a:solidFill>
                <a:latin typeface="+mn-lt"/>
              </a:defRPr>
            </a:lvl1pPr>
          </a:lstStyle>
          <a:p>
            <a:r>
              <a:rPr lang="en-US"/>
              <a:t>Click to edit Master title style</a:t>
            </a:r>
            <a:endParaRPr lang="hu-HU"/>
          </a:p>
        </p:txBody>
      </p:sp>
      <p:sp>
        <p:nvSpPr>
          <p:cNvPr id="3" name="Date Placeholder 2"/>
          <p:cNvSpPr>
            <a:spLocks noGrp="1"/>
          </p:cNvSpPr>
          <p:nvPr>
            <p:ph type="dt" sz="half" idx="10"/>
          </p:nvPr>
        </p:nvSpPr>
        <p:spPr/>
        <p:txBody>
          <a:bodyPr/>
          <a:lstStyle/>
          <a:p>
            <a:fld id="{5328C298-A52A-462E-887D-1A222BB9F20C}" type="datetimeFigureOut">
              <a:rPr lang="hu-HU" smtClean="0"/>
              <a:t>2016.11.22.</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6ACE025-B93F-4A4A-A175-29E2875C66A0}" type="slidenum">
              <a:rPr lang="hu-HU" smtClean="0"/>
              <a:t>‹#›</a:t>
            </a:fld>
            <a:endParaRPr lang="hu-HU"/>
          </a:p>
        </p:txBody>
      </p:sp>
    </p:spTree>
    <p:extLst>
      <p:ext uri="{BB962C8B-B14F-4D97-AF65-F5344CB8AC3E}">
        <p14:creationId xmlns:p14="http://schemas.microsoft.com/office/powerpoint/2010/main" val="216202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8C298-A52A-462E-887D-1A222BB9F20C}" type="datetimeFigureOut">
              <a:rPr lang="hu-HU" smtClean="0"/>
              <a:t>2016.11.22.</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6ACE025-B93F-4A4A-A175-29E2875C66A0}" type="slidenum">
              <a:rPr lang="hu-HU" smtClean="0"/>
              <a:t>‹#›</a:t>
            </a:fld>
            <a:endParaRPr lang="hu-HU"/>
          </a:p>
        </p:txBody>
      </p:sp>
    </p:spTree>
    <p:extLst>
      <p:ext uri="{BB962C8B-B14F-4D97-AF65-F5344CB8AC3E}">
        <p14:creationId xmlns:p14="http://schemas.microsoft.com/office/powerpoint/2010/main" val="274723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u-HU"/>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28C298-A52A-462E-887D-1A222BB9F20C}" type="datetimeFigureOut">
              <a:rPr lang="hu-HU" smtClean="0"/>
              <a:t>2016.11.22.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ACE025-B93F-4A4A-A175-29E2875C66A0}" type="slidenum">
              <a:rPr lang="hu-HU" smtClean="0"/>
              <a:t>‹#›</a:t>
            </a:fld>
            <a:endParaRPr lang="hu-HU"/>
          </a:p>
        </p:txBody>
      </p:sp>
    </p:spTree>
    <p:extLst>
      <p:ext uri="{BB962C8B-B14F-4D97-AF65-F5344CB8AC3E}">
        <p14:creationId xmlns:p14="http://schemas.microsoft.com/office/powerpoint/2010/main" val="159571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u-HU"/>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hu-H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28C298-A52A-462E-887D-1A222BB9F20C}" type="datetimeFigureOut">
              <a:rPr lang="hu-HU" smtClean="0"/>
              <a:t>2016.11.22.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ACE025-B93F-4A4A-A175-29E2875C66A0}" type="slidenum">
              <a:rPr lang="hu-HU" smtClean="0"/>
              <a:t>‹#›</a:t>
            </a:fld>
            <a:endParaRPr lang="hu-HU"/>
          </a:p>
        </p:txBody>
      </p:sp>
    </p:spTree>
    <p:extLst>
      <p:ext uri="{BB962C8B-B14F-4D97-AF65-F5344CB8AC3E}">
        <p14:creationId xmlns:p14="http://schemas.microsoft.com/office/powerpoint/2010/main" val="134748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495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pPr lvl="0" algn="ctr"/>
            <a:r>
              <a:rPr lang="en-US"/>
              <a:t>Click to edit Master title style</a:t>
            </a:r>
            <a:endParaRPr lang="hu-H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8C298-A52A-462E-887D-1A222BB9F20C}" type="datetimeFigureOut">
              <a:rPr lang="hu-HU" smtClean="0"/>
              <a:t>2016.11.22.</a:t>
            </a:fld>
            <a:endParaRPr lang="hu-HU"/>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CE025-B93F-4A4A-A175-29E2875C66A0}" type="slidenum">
              <a:rPr lang="hu-HU" smtClean="0"/>
              <a:t>‹#›</a:t>
            </a:fld>
            <a:endParaRPr lang="hu-HU"/>
          </a:p>
        </p:txBody>
      </p:sp>
      <p:pic>
        <p:nvPicPr>
          <p:cNvPr id="7" name="Kép 6"/>
          <p:cNvPicPr>
            <a:picLocks noChangeAspect="1"/>
          </p:cNvPicPr>
          <p:nvPr userDrawn="1"/>
        </p:nvPicPr>
        <p:blipFill>
          <a:blip r:embed="rId13">
            <a:biLevel thresh="25000"/>
          </a:blip>
          <a:stretch>
            <a:fillRect/>
          </a:stretch>
        </p:blipFill>
        <p:spPr>
          <a:xfrm>
            <a:off x="10061431" y="6479805"/>
            <a:ext cx="1956400" cy="197495"/>
          </a:xfrm>
          <a:prstGeom prst="rect">
            <a:avLst/>
          </a:prstGeom>
        </p:spPr>
      </p:pic>
    </p:spTree>
    <p:extLst>
      <p:ext uri="{BB962C8B-B14F-4D97-AF65-F5344CB8AC3E}">
        <p14:creationId xmlns:p14="http://schemas.microsoft.com/office/powerpoint/2010/main" val="47862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lang="hu-HU" sz="5400" b="1" kern="1200">
          <a:solidFill>
            <a:schemeClr val="bg1"/>
          </a:solidFill>
          <a:latin typeface="+mn-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b="1" kern="1200">
          <a:solidFill>
            <a:schemeClr val="bg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b="1"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29.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28.png"/><Relationship Id="rId4" Type="http://schemas.openxmlformats.org/officeDocument/2006/relationships/image" Target="../media/image41.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rotWithShape="1">
          <a:blip r:embed="rId3">
            <a:extLst>
              <a:ext uri="{28A0092B-C50C-407E-A947-70E740481C1C}">
                <a14:useLocalDpi xmlns:a14="http://schemas.microsoft.com/office/drawing/2010/main" val="0"/>
              </a:ext>
            </a:extLst>
          </a:blip>
          <a:srcRect t="15487" r="9091" b="33377"/>
          <a:stretch/>
        </p:blipFill>
        <p:spPr>
          <a:xfrm>
            <a:off x="22" y="14"/>
            <a:ext cx="12191980" cy="6857991"/>
          </a:xfrm>
          <a:prstGeom prst="rect">
            <a:avLst/>
          </a:prstGeom>
        </p:spPr>
      </p:pic>
      <p:sp>
        <p:nvSpPr>
          <p:cNvPr id="9"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3"/>
            <a:ext cx="544228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2" name="Cím 1"/>
          <p:cNvSpPr>
            <a:spLocks noGrp="1"/>
          </p:cNvSpPr>
          <p:nvPr>
            <p:ph type="ctrTitle"/>
          </p:nvPr>
        </p:nvSpPr>
        <p:spPr>
          <a:xfrm>
            <a:off x="286872" y="4025591"/>
            <a:ext cx="5155411" cy="1415839"/>
          </a:xfrm>
        </p:spPr>
        <p:txBody>
          <a:bodyPr>
            <a:noAutofit/>
          </a:bodyPr>
          <a:lstStyle/>
          <a:p>
            <a:pPr algn="l"/>
            <a:r>
              <a:rPr lang="hu-HU" sz="3600" dirty="0">
                <a:solidFill>
                  <a:schemeClr val="tx1"/>
                </a:solidFill>
              </a:rPr>
              <a:t>Ipari </a:t>
            </a:r>
            <a:r>
              <a:rPr lang="hu-HU" sz="3600" dirty="0" err="1">
                <a:solidFill>
                  <a:schemeClr val="tx1"/>
                </a:solidFill>
              </a:rPr>
              <a:t>IoT</a:t>
            </a:r>
            <a:r>
              <a:rPr lang="hu-HU" sz="3600" dirty="0">
                <a:solidFill>
                  <a:schemeClr val="tx1"/>
                </a:solidFill>
              </a:rPr>
              <a:t> alkalmazás fejlesztés kihívásai és tapasztalatok </a:t>
            </a:r>
          </a:p>
        </p:txBody>
      </p:sp>
      <p:sp>
        <p:nvSpPr>
          <p:cNvPr id="3" name="Alcím 2"/>
          <p:cNvSpPr>
            <a:spLocks noGrp="1"/>
          </p:cNvSpPr>
          <p:nvPr>
            <p:ph type="subTitle" idx="1"/>
          </p:nvPr>
        </p:nvSpPr>
        <p:spPr>
          <a:xfrm>
            <a:off x="286874" y="5441431"/>
            <a:ext cx="4964140" cy="485173"/>
          </a:xfrm>
        </p:spPr>
        <p:txBody>
          <a:bodyPr>
            <a:noAutofit/>
          </a:bodyPr>
          <a:lstStyle/>
          <a:p>
            <a:pPr algn="r">
              <a:lnSpc>
                <a:spcPct val="70000"/>
              </a:lnSpc>
            </a:pPr>
            <a:r>
              <a:rPr lang="hu-HU" sz="1800" dirty="0">
                <a:solidFill>
                  <a:schemeClr val="tx1"/>
                </a:solidFill>
              </a:rPr>
              <a:t>Czike Zsigmond | Üzletfejlesztési igazgató</a:t>
            </a:r>
          </a:p>
        </p:txBody>
      </p:sp>
      <p:pic>
        <p:nvPicPr>
          <p:cNvPr id="6" name="Kép 5"/>
          <p:cNvPicPr>
            <a:picLocks noChangeAspect="1"/>
          </p:cNvPicPr>
          <p:nvPr/>
        </p:nvPicPr>
        <p:blipFill>
          <a:blip r:embed="rId4">
            <a:lum bright="70000" contrast="-70000"/>
          </a:blip>
          <a:stretch>
            <a:fillRect/>
          </a:stretch>
        </p:blipFill>
        <p:spPr>
          <a:xfrm>
            <a:off x="8432532" y="5576051"/>
            <a:ext cx="3472603" cy="350555"/>
          </a:xfrm>
          <a:prstGeom prst="rect">
            <a:avLst/>
          </a:prstGeom>
        </p:spPr>
      </p:pic>
      <p:sp>
        <p:nvSpPr>
          <p:cNvPr id="5" name="Téglalap 4"/>
          <p:cNvSpPr/>
          <p:nvPr/>
        </p:nvSpPr>
        <p:spPr>
          <a:xfrm>
            <a:off x="8263353" y="5978147"/>
            <a:ext cx="3857979" cy="338554"/>
          </a:xfrm>
          <a:prstGeom prst="rect">
            <a:avLst/>
          </a:prstGeom>
        </p:spPr>
        <p:txBody>
          <a:bodyPr wrap="none">
            <a:spAutoFit/>
          </a:bodyPr>
          <a:lstStyle/>
          <a:p>
            <a:pPr algn="r"/>
            <a:r>
              <a:rPr lang="en-US" sz="1600" i="1" spc="37" dirty="0">
                <a:ln w="0"/>
                <a:effectLst>
                  <a:innerShdw blurRad="63500" dist="50800" dir="13500000">
                    <a:srgbClr val="000000">
                      <a:alpha val="50000"/>
                    </a:srgbClr>
                  </a:innerShdw>
                </a:effectLst>
                <a:latin typeface="Arial" panose="020B0604020202020204" pitchFamily="34" charset="0"/>
                <a:cs typeface="Arial" panose="020B0604020202020204" pitchFamily="34" charset="0"/>
              </a:rPr>
              <a:t>Intelligent Network</a:t>
            </a:r>
            <a:r>
              <a:rPr lang="hu-HU" sz="1600" i="1" spc="37" dirty="0">
                <a:ln w="0"/>
                <a:effectLst>
                  <a:innerShdw blurRad="63500" dist="50800" dir="13500000">
                    <a:srgbClr val="000000">
                      <a:alpha val="50000"/>
                    </a:srgbClr>
                  </a:innerShdw>
                </a:effectLst>
                <a:latin typeface="Arial" panose="020B0604020202020204" pitchFamily="34" charset="0"/>
                <a:cs typeface="Arial" panose="020B0604020202020204" pitchFamily="34" charset="0"/>
              </a:rPr>
              <a:t> </a:t>
            </a:r>
            <a:r>
              <a:rPr lang="en-US" sz="1600" i="1" spc="37" dirty="0">
                <a:ln w="0"/>
                <a:effectLst>
                  <a:innerShdw blurRad="63500" dist="50800" dir="13500000">
                    <a:srgbClr val="000000">
                      <a:alpha val="50000"/>
                    </a:srgbClr>
                  </a:innerShdw>
                </a:effectLst>
                <a:latin typeface="Arial" panose="020B0604020202020204" pitchFamily="34" charset="0"/>
                <a:cs typeface="Arial" panose="020B0604020202020204" pitchFamily="34" charset="0"/>
              </a:rPr>
              <a:t>Energy Solutions™</a:t>
            </a:r>
          </a:p>
        </p:txBody>
      </p:sp>
    </p:spTree>
    <p:extLst>
      <p:ext uri="{BB962C8B-B14F-4D97-AF65-F5344CB8AC3E}">
        <p14:creationId xmlns:p14="http://schemas.microsoft.com/office/powerpoint/2010/main" val="37884646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Experiences and Consequences</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2706991278"/>
              </p:ext>
            </p:extLst>
          </p:nvPr>
        </p:nvGraphicFramePr>
        <p:xfrm>
          <a:off x="-781052" y="1514475"/>
          <a:ext cx="12839702" cy="508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26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Industrial </a:t>
            </a:r>
            <a:r>
              <a:rPr lang="en-US" dirty="0" err="1"/>
              <a:t>IoT</a:t>
            </a:r>
            <a:endParaRPr lang="en-US" dirty="0"/>
          </a:p>
        </p:txBody>
      </p:sp>
      <p:sp>
        <p:nvSpPr>
          <p:cNvPr id="3" name="Tartalom helye 2"/>
          <p:cNvSpPr>
            <a:spLocks noGrp="1"/>
          </p:cNvSpPr>
          <p:nvPr>
            <p:ph idx="1"/>
          </p:nvPr>
        </p:nvSpPr>
        <p:spPr>
          <a:xfrm>
            <a:off x="838201" y="1825625"/>
            <a:ext cx="5287179" cy="4351339"/>
          </a:xfrm>
        </p:spPr>
        <p:txBody>
          <a:bodyPr/>
          <a:lstStyle/>
          <a:p>
            <a:r>
              <a:rPr lang="en-US" dirty="0"/>
              <a:t>Ultra Low Power Sensor</a:t>
            </a:r>
          </a:p>
          <a:p>
            <a:r>
              <a:rPr lang="en-US" dirty="0"/>
              <a:t>Low Power Network Technology</a:t>
            </a:r>
          </a:p>
          <a:p>
            <a:r>
              <a:rPr lang="en-US" dirty="0"/>
              <a:t>Wireless Connectivity</a:t>
            </a:r>
          </a:p>
          <a:p>
            <a:r>
              <a:rPr lang="en-US" dirty="0"/>
              <a:t>Autonomous Field Device</a:t>
            </a:r>
          </a:p>
          <a:p>
            <a:r>
              <a:rPr lang="en-US" dirty="0"/>
              <a:t>Open, Industry Standard Communication Protocol</a:t>
            </a:r>
          </a:p>
          <a:p>
            <a:r>
              <a:rPr lang="en-US" dirty="0"/>
              <a:t>Multilayer Encryption</a:t>
            </a:r>
          </a:p>
          <a:p>
            <a:r>
              <a:rPr lang="en-US" dirty="0"/>
              <a:t>Data Sharing</a:t>
            </a:r>
          </a:p>
          <a:p>
            <a:endParaRPr lang="en-US" dirty="0"/>
          </a:p>
        </p:txBody>
      </p:sp>
      <p:graphicFrame>
        <p:nvGraphicFramePr>
          <p:cNvPr id="4" name="Diagram 3"/>
          <p:cNvGraphicFramePr/>
          <p:nvPr>
            <p:extLst>
              <p:ext uri="{D42A27DB-BD31-4B8C-83A1-F6EECF244321}">
                <p14:modId xmlns:p14="http://schemas.microsoft.com/office/powerpoint/2010/main" val="3218111263"/>
              </p:ext>
            </p:extLst>
          </p:nvPr>
        </p:nvGraphicFramePr>
        <p:xfrm>
          <a:off x="4458677" y="7583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30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99015" y="2570150"/>
            <a:ext cx="9390663" cy="2163777"/>
            <a:chOff x="1199013" y="2570148"/>
            <a:chExt cx="9390662" cy="2163777"/>
          </a:xfrm>
          <a:effectLst/>
        </p:grpSpPr>
        <p:sp>
          <p:nvSpPr>
            <p:cNvPr id="2" name="Rounded Rectangle 1"/>
            <p:cNvSpPr/>
            <p:nvPr/>
          </p:nvSpPr>
          <p:spPr>
            <a:xfrm>
              <a:off x="3771900" y="2581275"/>
              <a:ext cx="4724400" cy="2152650"/>
            </a:xfrm>
            <a:prstGeom prst="roundRect">
              <a:avLst>
                <a:gd name="adj" fmla="val 3982"/>
              </a:avLst>
            </a:prstGeom>
            <a:solidFill>
              <a:srgbClr val="568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Rounded Rectangle 3"/>
            <p:cNvSpPr/>
            <p:nvPr/>
          </p:nvSpPr>
          <p:spPr>
            <a:xfrm>
              <a:off x="5488144" y="2681986"/>
              <a:ext cx="2767013" cy="1966411"/>
            </a:xfrm>
            <a:prstGeom prst="roundRect">
              <a:avLst>
                <a:gd name="adj" fmla="val 1030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3" name="Picture 16" descr="Képtalálat a következőre: „impulse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571" y="257014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Képtalálat a következőre: „sigfox ico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27" t="28204" r="27360" b="37224"/>
            <a:stretch/>
          </p:blipFill>
          <p:spPr bwMode="auto">
            <a:xfrm>
              <a:off x="6922260" y="2925129"/>
              <a:ext cx="1069975" cy="29491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Képtalálat a következőre: „gsm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5942" y="2799079"/>
              <a:ext cx="1493733" cy="14937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Képtalálat a következőre: „narrowband iot lte icons”"/>
            <p:cNvPicPr>
              <a:picLocks noChangeAspect="1" noChangeArrowheads="1"/>
            </p:cNvPicPr>
            <p:nvPr/>
          </p:nvPicPr>
          <p:blipFill rotWithShape="1">
            <a:blip r:embed="rId5">
              <a:extLst>
                <a:ext uri="{28A0092B-C50C-407E-A947-70E740481C1C}">
                  <a14:useLocalDpi xmlns:a14="http://schemas.microsoft.com/office/drawing/2010/main" val="0"/>
                </a:ext>
              </a:extLst>
            </a:blip>
            <a:srcRect l="3970" t="31943" r="78813" b="59019"/>
            <a:stretch/>
          </p:blipFill>
          <p:spPr bwMode="auto">
            <a:xfrm>
              <a:off x="6134526" y="3438525"/>
              <a:ext cx="13906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Képtalálat a következőre: „counter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9013" y="3186286"/>
              <a:ext cx="988428" cy="9884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rotWithShape="1">
            <a:blip r:embed="rId7"/>
            <a:srcRect l="37065" t="34292" r="53047" b="55927"/>
            <a:stretch/>
          </p:blipFill>
          <p:spPr>
            <a:xfrm>
              <a:off x="5615883" y="2772784"/>
              <a:ext cx="960233" cy="605078"/>
            </a:xfrm>
            <a:prstGeom prst="rect">
              <a:avLst/>
            </a:prstGeom>
            <a:effectLst/>
          </p:spPr>
        </p:pic>
      </p:grpSp>
      <p:sp>
        <p:nvSpPr>
          <p:cNvPr id="3" name="Lekerekített téglalap 2"/>
          <p:cNvSpPr/>
          <p:nvPr/>
        </p:nvSpPr>
        <p:spPr>
          <a:xfrm>
            <a:off x="4086852" y="2681987"/>
            <a:ext cx="1101475" cy="107860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7" name="Title 6"/>
          <p:cNvSpPr>
            <a:spLocks noGrp="1"/>
          </p:cNvSpPr>
          <p:nvPr>
            <p:ph type="title"/>
          </p:nvPr>
        </p:nvSpPr>
        <p:spPr/>
        <p:txBody>
          <a:bodyPr>
            <a:normAutofit/>
          </a:bodyPr>
          <a:lstStyle/>
          <a:p>
            <a:r>
              <a:rPr lang="hu-HU" dirty="0"/>
              <a:t>DW 256 UL</a:t>
            </a:r>
            <a:r>
              <a:rPr lang="hu-HU" dirty="0">
                <a:solidFill>
                  <a:srgbClr val="FF7875"/>
                </a:solidFill>
              </a:rPr>
              <a:t>X</a:t>
            </a:r>
            <a:endParaRPr lang="hu-HU" dirty="0"/>
          </a:p>
        </p:txBody>
      </p:sp>
      <p:sp>
        <p:nvSpPr>
          <p:cNvPr id="16" name="Rectangle 23"/>
          <p:cNvSpPr/>
          <p:nvPr/>
        </p:nvSpPr>
        <p:spPr>
          <a:xfrm>
            <a:off x="3982051" y="3040996"/>
            <a:ext cx="1295949" cy="33728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t"/>
          <a:lstStyle/>
          <a:p>
            <a:pPr algn="ctr"/>
            <a:r>
              <a:rPr lang="hu-HU" b="1" dirty="0">
                <a:solidFill>
                  <a:schemeClr val="bg1"/>
                </a:solidFill>
              </a:rPr>
              <a:t>XLP MCU</a:t>
            </a:r>
          </a:p>
        </p:txBody>
      </p:sp>
      <p:sp>
        <p:nvSpPr>
          <p:cNvPr id="6" name="Lekerekített téglalap 5"/>
          <p:cNvSpPr/>
          <p:nvPr/>
        </p:nvSpPr>
        <p:spPr>
          <a:xfrm>
            <a:off x="3874641" y="3966480"/>
            <a:ext cx="1508433" cy="662187"/>
          </a:xfrm>
          <a:prstGeom prst="roundRect">
            <a:avLst/>
          </a:prstGeom>
          <a:solidFill>
            <a:srgbClr val="D68F1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pic>
        <p:nvPicPr>
          <p:cNvPr id="18" name="Picture 6" descr="https://evothings.com/doc/starter-guides/images/bluetooth-smart-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0494" y="4072701"/>
            <a:ext cx="1296727" cy="4862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éptalálat a következőre: „wif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9936" y="4015476"/>
            <a:ext cx="864648" cy="55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66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97224" y="-143435"/>
            <a:ext cx="12519853" cy="7261411"/>
          </a:xfrm>
          <a:prstGeom prst="rect">
            <a:avLst/>
          </a:prstGeom>
          <a:gradFill flip="none" rotWithShape="1">
            <a:gsLst>
              <a:gs pos="48000">
                <a:schemeClr val="tx1"/>
              </a:gs>
              <a:gs pos="100000">
                <a:srgbClr val="34495E"/>
              </a:gs>
              <a:gs pos="100000">
                <a:srgbClr val="34495E"/>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ctrTitle"/>
          </p:nvPr>
        </p:nvSpPr>
        <p:spPr>
          <a:xfrm>
            <a:off x="6096003" y="530693"/>
            <a:ext cx="6226628" cy="2387600"/>
          </a:xfrm>
        </p:spPr>
        <p:txBody>
          <a:bodyPr/>
          <a:lstStyle/>
          <a:p>
            <a:r>
              <a:rPr lang="hu-HU" dirty="0"/>
              <a:t>Köszönöm a figyelmet!</a:t>
            </a:r>
          </a:p>
        </p:txBody>
      </p:sp>
      <p:sp>
        <p:nvSpPr>
          <p:cNvPr id="3" name="Alcím 2"/>
          <p:cNvSpPr>
            <a:spLocks noGrp="1"/>
          </p:cNvSpPr>
          <p:nvPr>
            <p:ph type="subTitle" idx="1"/>
          </p:nvPr>
        </p:nvSpPr>
        <p:spPr>
          <a:xfrm>
            <a:off x="7996520" y="4175616"/>
            <a:ext cx="4195483" cy="2682384"/>
          </a:xfrm>
        </p:spPr>
        <p:txBody>
          <a:bodyPr>
            <a:normAutofit lnSpcReduction="10000"/>
          </a:bodyPr>
          <a:lstStyle/>
          <a:p>
            <a:pPr algn="r"/>
            <a:r>
              <a:rPr lang="hu-HU" sz="3000" dirty="0"/>
              <a:t>Czike Zsigmond</a:t>
            </a:r>
          </a:p>
          <a:p>
            <a:pPr algn="r"/>
            <a:r>
              <a:rPr lang="hu-HU" b="0" dirty="0"/>
              <a:t>Üzletfejlesztési igazgató</a:t>
            </a:r>
          </a:p>
          <a:p>
            <a:pPr algn="r"/>
            <a:endParaRPr lang="hu-HU" b="0" dirty="0"/>
          </a:p>
          <a:p>
            <a:pPr algn="r"/>
            <a:r>
              <a:rPr lang="hu-HU" b="0" u="sng" dirty="0">
                <a:solidFill>
                  <a:schemeClr val="bg1">
                    <a:lumMod val="95000"/>
                  </a:schemeClr>
                </a:solidFill>
              </a:rPr>
              <a:t>zsigmond.czike@cason.hu</a:t>
            </a:r>
          </a:p>
          <a:p>
            <a:pPr algn="r"/>
            <a:r>
              <a:rPr lang="hu-HU" b="0" dirty="0"/>
              <a:t>+36 70 934 0970</a:t>
            </a:r>
          </a:p>
          <a:p>
            <a:pPr algn="r"/>
            <a:r>
              <a:rPr lang="hu-HU" b="0" dirty="0"/>
              <a:t>www.cason.hu</a:t>
            </a:r>
          </a:p>
        </p:txBody>
      </p:sp>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07" y="233083"/>
            <a:ext cx="4701988" cy="4701988"/>
          </a:xfrm>
          <a:prstGeom prst="rect">
            <a:avLst/>
          </a:prstGeom>
          <a:ln>
            <a:noFill/>
          </a:ln>
        </p:spPr>
      </p:pic>
      <p:pic>
        <p:nvPicPr>
          <p:cNvPr id="8" name="Kép 7"/>
          <p:cNvPicPr>
            <a:picLocks noChangeAspect="1"/>
          </p:cNvPicPr>
          <p:nvPr/>
        </p:nvPicPr>
        <p:blipFill>
          <a:blip r:embed="rId4">
            <a:lum bright="70000" contrast="-70000"/>
          </a:blip>
          <a:stretch>
            <a:fillRect/>
          </a:stretch>
        </p:blipFill>
        <p:spPr>
          <a:xfrm>
            <a:off x="1293793" y="5168153"/>
            <a:ext cx="3472603" cy="350555"/>
          </a:xfrm>
          <a:prstGeom prst="rect">
            <a:avLst/>
          </a:prstGeom>
        </p:spPr>
      </p:pic>
      <p:sp>
        <p:nvSpPr>
          <p:cNvPr id="9" name="Téglalap 8"/>
          <p:cNvSpPr/>
          <p:nvPr/>
        </p:nvSpPr>
        <p:spPr>
          <a:xfrm>
            <a:off x="1124613" y="5570251"/>
            <a:ext cx="3857979" cy="338554"/>
          </a:xfrm>
          <a:prstGeom prst="rect">
            <a:avLst/>
          </a:prstGeom>
        </p:spPr>
        <p:txBody>
          <a:bodyPr wrap="none">
            <a:spAutoFit/>
          </a:bodyPr>
          <a:lstStyle/>
          <a:p>
            <a:pPr algn="r"/>
            <a:r>
              <a:rPr lang="en-US" sz="1600" i="1" spc="37"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Intelligent Network</a:t>
            </a:r>
            <a:r>
              <a:rPr lang="hu-HU" sz="1600" i="1" spc="37"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r>
              <a:rPr lang="en-US" sz="1600" i="1" spc="37"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Energy Solutions™</a:t>
            </a:r>
          </a:p>
        </p:txBody>
      </p:sp>
    </p:spTree>
    <p:extLst>
      <p:ext uri="{BB962C8B-B14F-4D97-AF65-F5344CB8AC3E}">
        <p14:creationId xmlns:p14="http://schemas.microsoft.com/office/powerpoint/2010/main" val="409774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CASON Mérnöki </a:t>
            </a:r>
            <a:r>
              <a:rPr lang="hu-HU" dirty="0" err="1"/>
              <a:t>Zrt</a:t>
            </a:r>
            <a:r>
              <a:rPr lang="hu-HU" dirty="0"/>
              <a:t>.</a:t>
            </a:r>
          </a:p>
        </p:txBody>
      </p:sp>
      <p:sp>
        <p:nvSpPr>
          <p:cNvPr id="4" name="Lefelé nyíl 3"/>
          <p:cNvSpPr/>
          <p:nvPr/>
        </p:nvSpPr>
        <p:spPr>
          <a:xfrm>
            <a:off x="6511663" y="2746296"/>
            <a:ext cx="1629264" cy="3698577"/>
          </a:xfrm>
          <a:prstGeom prst="downArrow">
            <a:avLst>
              <a:gd name="adj1" fmla="val 50000"/>
              <a:gd name="adj2" fmla="val 18749"/>
            </a:avLst>
          </a:prstGeom>
          <a:solidFill>
            <a:srgbClr val="D68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Lefelé nyíl 4"/>
          <p:cNvSpPr/>
          <p:nvPr/>
        </p:nvSpPr>
        <p:spPr>
          <a:xfrm>
            <a:off x="9315148" y="2746296"/>
            <a:ext cx="1706731" cy="3698577"/>
          </a:xfrm>
          <a:prstGeom prst="downArrow">
            <a:avLst>
              <a:gd name="adj1" fmla="val 50000"/>
              <a:gd name="adj2" fmla="val 18749"/>
            </a:avLst>
          </a:prstGeom>
          <a:solidFill>
            <a:srgbClr val="D68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Lefelé nyíl 5"/>
          <p:cNvSpPr/>
          <p:nvPr/>
        </p:nvSpPr>
        <p:spPr>
          <a:xfrm>
            <a:off x="7855077" y="2700867"/>
            <a:ext cx="1732713" cy="3847693"/>
          </a:xfrm>
          <a:prstGeom prst="downArrow">
            <a:avLst>
              <a:gd name="adj1" fmla="val 50000"/>
              <a:gd name="adj2" fmla="val 24618"/>
            </a:avLst>
          </a:prstGeom>
          <a:solidFill>
            <a:srgbClr val="D68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Lefelé nyíl 6"/>
          <p:cNvSpPr/>
          <p:nvPr/>
        </p:nvSpPr>
        <p:spPr>
          <a:xfrm>
            <a:off x="3659747" y="2718866"/>
            <a:ext cx="1602403" cy="3726004"/>
          </a:xfrm>
          <a:prstGeom prst="downArrow">
            <a:avLst>
              <a:gd name="adj1" fmla="val 50000"/>
              <a:gd name="adj2" fmla="val 18749"/>
            </a:avLst>
          </a:prstGeom>
          <a:solidFill>
            <a:srgbClr val="D68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Lefelé nyíl 7"/>
          <p:cNvSpPr/>
          <p:nvPr/>
        </p:nvSpPr>
        <p:spPr>
          <a:xfrm>
            <a:off x="5078540" y="2746294"/>
            <a:ext cx="1610563" cy="3847693"/>
          </a:xfrm>
          <a:prstGeom prst="downArrow">
            <a:avLst>
              <a:gd name="adj1" fmla="val 50000"/>
              <a:gd name="adj2" fmla="val 29183"/>
            </a:avLst>
          </a:prstGeom>
          <a:solidFill>
            <a:srgbClr val="D68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Lefelé nyíl 8"/>
          <p:cNvSpPr/>
          <p:nvPr/>
        </p:nvSpPr>
        <p:spPr>
          <a:xfrm>
            <a:off x="2426930" y="2692828"/>
            <a:ext cx="1564031" cy="3752043"/>
          </a:xfrm>
          <a:prstGeom prst="downArrow">
            <a:avLst>
              <a:gd name="adj1" fmla="val 50000"/>
              <a:gd name="adj2" fmla="val 21357"/>
            </a:avLst>
          </a:prstGeom>
          <a:solidFill>
            <a:srgbClr val="D68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 name="Picture 24" descr="Screen Shot 2016-05-07 at 10.18.18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172" y="1802617"/>
            <a:ext cx="1282464" cy="896503"/>
          </a:xfrm>
          <a:prstGeom prst="roundRect">
            <a:avLst>
              <a:gd name="adj" fmla="val 5204"/>
            </a:avLst>
          </a:prstGeom>
          <a:noFill/>
          <a:ln w="3175" cmpd="sng">
            <a:solidFill>
              <a:srgbClr val="396392"/>
            </a:solidFill>
          </a:ln>
          <a:effectLst/>
        </p:spPr>
      </p:pic>
      <p:sp>
        <p:nvSpPr>
          <p:cNvPr id="11" name="Isosceles Triangle 44"/>
          <p:cNvSpPr/>
          <p:nvPr/>
        </p:nvSpPr>
        <p:spPr>
          <a:xfrm flipV="1">
            <a:off x="140014" y="2815801"/>
            <a:ext cx="2326196" cy="259967"/>
          </a:xfrm>
          <a:prstGeom prst="triangle">
            <a:avLst/>
          </a:prstGeom>
          <a:solidFill>
            <a:srgbClr val="D68F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25"/>
          <p:cNvPicPr>
            <a:picLocks noChangeAspect="1"/>
          </p:cNvPicPr>
          <p:nvPr/>
        </p:nvPicPr>
        <p:blipFill>
          <a:blip r:embed="rId4"/>
          <a:stretch>
            <a:fillRect/>
          </a:stretch>
        </p:blipFill>
        <p:spPr>
          <a:xfrm>
            <a:off x="3857377" y="1800870"/>
            <a:ext cx="1285711" cy="89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45" descr="Screen Shot 2016-05-07 at 10.27.24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1817" y="1800870"/>
            <a:ext cx="1282523" cy="89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50" descr="Screen Shot 2016-05-07 at 10.34.00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7698" y="1800870"/>
            <a:ext cx="1285711" cy="89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51"/>
          <p:cNvSpPr txBox="1"/>
          <p:nvPr/>
        </p:nvSpPr>
        <p:spPr>
          <a:xfrm>
            <a:off x="2804053" y="2736593"/>
            <a:ext cx="794256" cy="369332"/>
          </a:xfrm>
          <a:prstGeom prst="rect">
            <a:avLst/>
          </a:prstGeom>
          <a:noFill/>
        </p:spPr>
        <p:txBody>
          <a:bodyPr wrap="none" rtlCol="0">
            <a:spAutoFit/>
          </a:bodyPr>
          <a:lstStyle/>
          <a:p>
            <a:r>
              <a:rPr lang="en-US" b="1" dirty="0">
                <a:solidFill>
                  <a:schemeClr val="bg1"/>
                </a:solidFill>
              </a:rPr>
              <a:t>Power</a:t>
            </a:r>
          </a:p>
        </p:txBody>
      </p:sp>
      <p:sp>
        <p:nvSpPr>
          <p:cNvPr id="16" name="TextBox 52"/>
          <p:cNvSpPr txBox="1"/>
          <p:nvPr/>
        </p:nvSpPr>
        <p:spPr>
          <a:xfrm>
            <a:off x="4073260" y="2748403"/>
            <a:ext cx="772519" cy="369332"/>
          </a:xfrm>
          <a:prstGeom prst="rect">
            <a:avLst/>
          </a:prstGeom>
          <a:noFill/>
        </p:spPr>
        <p:txBody>
          <a:bodyPr wrap="none" rtlCol="0">
            <a:spAutoFit/>
          </a:bodyPr>
          <a:lstStyle/>
          <a:p>
            <a:r>
              <a:rPr lang="en-US" b="1" dirty="0">
                <a:solidFill>
                  <a:schemeClr val="bg1"/>
                </a:solidFill>
              </a:rPr>
              <a:t>Water</a:t>
            </a:r>
          </a:p>
        </p:txBody>
      </p:sp>
      <p:sp>
        <p:nvSpPr>
          <p:cNvPr id="17" name="TextBox 53"/>
          <p:cNvSpPr txBox="1"/>
          <p:nvPr/>
        </p:nvSpPr>
        <p:spPr>
          <a:xfrm>
            <a:off x="5604415" y="2773921"/>
            <a:ext cx="537327" cy="369332"/>
          </a:xfrm>
          <a:prstGeom prst="rect">
            <a:avLst/>
          </a:prstGeom>
          <a:noFill/>
        </p:spPr>
        <p:txBody>
          <a:bodyPr wrap="none" rtlCol="0">
            <a:spAutoFit/>
          </a:bodyPr>
          <a:lstStyle/>
          <a:p>
            <a:r>
              <a:rPr lang="en-US" b="1" dirty="0">
                <a:solidFill>
                  <a:schemeClr val="bg1"/>
                </a:solidFill>
              </a:rPr>
              <a:t>Gas</a:t>
            </a:r>
          </a:p>
        </p:txBody>
      </p:sp>
      <p:sp>
        <p:nvSpPr>
          <p:cNvPr id="18" name="TextBox 54"/>
          <p:cNvSpPr txBox="1"/>
          <p:nvPr/>
        </p:nvSpPr>
        <p:spPr>
          <a:xfrm rot="10800000" flipV="1">
            <a:off x="8170711" y="2666952"/>
            <a:ext cx="1098925" cy="923330"/>
          </a:xfrm>
          <a:prstGeom prst="rect">
            <a:avLst/>
          </a:prstGeom>
          <a:noFill/>
        </p:spPr>
        <p:txBody>
          <a:bodyPr wrap="square" rtlCol="0">
            <a:spAutoFit/>
          </a:bodyPr>
          <a:lstStyle/>
          <a:p>
            <a:pPr algn="ctr"/>
            <a:r>
              <a:rPr lang="en-US" b="1" dirty="0">
                <a:solidFill>
                  <a:schemeClr val="bg1"/>
                </a:solidFill>
              </a:rPr>
              <a:t>Fleet  &amp; Object Tracking</a:t>
            </a:r>
          </a:p>
        </p:txBody>
      </p:sp>
      <p:sp>
        <p:nvSpPr>
          <p:cNvPr id="19" name="TextBox 55"/>
          <p:cNvSpPr txBox="1"/>
          <p:nvPr/>
        </p:nvSpPr>
        <p:spPr>
          <a:xfrm>
            <a:off x="9656632" y="2723099"/>
            <a:ext cx="1092607" cy="369332"/>
          </a:xfrm>
          <a:prstGeom prst="rect">
            <a:avLst/>
          </a:prstGeom>
          <a:noFill/>
        </p:spPr>
        <p:txBody>
          <a:bodyPr wrap="none" rtlCol="0">
            <a:spAutoFit/>
          </a:bodyPr>
          <a:lstStyle/>
          <a:p>
            <a:r>
              <a:rPr lang="en-US" b="1" dirty="0">
                <a:solidFill>
                  <a:schemeClr val="bg1"/>
                </a:solidFill>
              </a:rPr>
              <a:t>Industrial</a:t>
            </a:r>
          </a:p>
        </p:txBody>
      </p:sp>
      <p:pic>
        <p:nvPicPr>
          <p:cNvPr id="20" name="Picture 56" descr="Screen Shot 2016-05-07 at 10.40.33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5307" y="1782869"/>
            <a:ext cx="1267549" cy="89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57" descr="Screen Shot 2016-05-07 at 10.28.56 A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3071" y="1782863"/>
            <a:ext cx="1356712" cy="93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58"/>
          <p:cNvSpPr txBox="1"/>
          <p:nvPr/>
        </p:nvSpPr>
        <p:spPr>
          <a:xfrm>
            <a:off x="7062224" y="2788041"/>
            <a:ext cx="452368" cy="369332"/>
          </a:xfrm>
          <a:prstGeom prst="rect">
            <a:avLst/>
          </a:prstGeom>
          <a:noFill/>
        </p:spPr>
        <p:txBody>
          <a:bodyPr wrap="none" rtlCol="0">
            <a:spAutoFit/>
          </a:bodyPr>
          <a:lstStyle/>
          <a:p>
            <a:r>
              <a:rPr lang="en-US" b="1" dirty="0">
                <a:solidFill>
                  <a:schemeClr val="bg1"/>
                </a:solidFill>
              </a:rPr>
              <a:t>Oil</a:t>
            </a:r>
          </a:p>
        </p:txBody>
      </p:sp>
      <p:sp>
        <p:nvSpPr>
          <p:cNvPr id="24" name="Téglalap 23"/>
          <p:cNvSpPr/>
          <p:nvPr/>
        </p:nvSpPr>
        <p:spPr>
          <a:xfrm>
            <a:off x="119579" y="3159510"/>
            <a:ext cx="2378583" cy="461665"/>
          </a:xfrm>
          <a:prstGeom prst="rect">
            <a:avLst/>
          </a:prstGeom>
          <a:solidFill>
            <a:srgbClr val="5689B7"/>
          </a:solidFill>
        </p:spPr>
        <p:style>
          <a:lnRef idx="0">
            <a:scrgbClr r="0" g="0" b="0"/>
          </a:lnRef>
          <a:fillRef idx="1003">
            <a:schemeClr val="lt2"/>
          </a:fillRef>
          <a:effectRef idx="0">
            <a:scrgbClr r="0" g="0" b="0"/>
          </a:effectRef>
          <a:fontRef idx="major"/>
        </p:style>
        <p:txBody>
          <a:bodyPr wrap="square">
            <a:spAutoFit/>
          </a:bodyPr>
          <a:lstStyle/>
          <a:p>
            <a:pPr marL="0" lvl="1" algn="ctr"/>
            <a:r>
              <a:rPr lang="en-US" sz="1200" b="1" dirty="0">
                <a:solidFill>
                  <a:schemeClr val="bg1"/>
                </a:solidFill>
              </a:rPr>
              <a:t>AMR Advanced Meter Reading  </a:t>
            </a:r>
          </a:p>
          <a:p>
            <a:pPr marL="0" lvl="1" algn="ctr"/>
            <a:r>
              <a:rPr lang="en-US" sz="1200" b="1" dirty="0">
                <a:solidFill>
                  <a:schemeClr val="bg1"/>
                </a:solidFill>
              </a:rPr>
              <a:t>Natural Gas - Power -  Water</a:t>
            </a:r>
            <a:endParaRPr lang="en-US" sz="1600" b="1" dirty="0">
              <a:solidFill>
                <a:schemeClr val="bg1"/>
              </a:solidFill>
            </a:endParaRPr>
          </a:p>
        </p:txBody>
      </p:sp>
      <p:sp>
        <p:nvSpPr>
          <p:cNvPr id="25" name="Téglalap 24"/>
          <p:cNvSpPr/>
          <p:nvPr/>
        </p:nvSpPr>
        <p:spPr>
          <a:xfrm>
            <a:off x="133860" y="3777020"/>
            <a:ext cx="2352312" cy="461665"/>
          </a:xfrm>
          <a:prstGeom prst="rect">
            <a:avLst/>
          </a:prstGeom>
          <a:solidFill>
            <a:srgbClr val="5689B7"/>
          </a:solidFill>
        </p:spPr>
        <p:style>
          <a:lnRef idx="0">
            <a:scrgbClr r="0" g="0" b="0"/>
          </a:lnRef>
          <a:fillRef idx="1003">
            <a:schemeClr val="lt2"/>
          </a:fillRef>
          <a:effectRef idx="0">
            <a:scrgbClr r="0" g="0" b="0"/>
          </a:effectRef>
          <a:fontRef idx="major"/>
        </p:style>
        <p:txBody>
          <a:bodyPr wrap="square">
            <a:spAutoFit/>
          </a:bodyPr>
          <a:lstStyle/>
          <a:p>
            <a:pPr marL="0" lvl="1" algn="ctr"/>
            <a:r>
              <a:rPr lang="en-US" sz="1200" b="1" dirty="0">
                <a:solidFill>
                  <a:schemeClr val="bg1"/>
                </a:solidFill>
              </a:rPr>
              <a:t>Cathodic Protection &amp;  Oil Leak Detection systems</a:t>
            </a:r>
          </a:p>
        </p:txBody>
      </p:sp>
      <p:sp>
        <p:nvSpPr>
          <p:cNvPr id="26" name="Téglalap 25"/>
          <p:cNvSpPr/>
          <p:nvPr/>
        </p:nvSpPr>
        <p:spPr>
          <a:xfrm>
            <a:off x="133861" y="4386703"/>
            <a:ext cx="2358107" cy="461665"/>
          </a:xfrm>
          <a:prstGeom prst="rect">
            <a:avLst/>
          </a:prstGeom>
          <a:solidFill>
            <a:srgbClr val="5689B7"/>
          </a:solidFill>
        </p:spPr>
        <p:style>
          <a:lnRef idx="0">
            <a:scrgbClr r="0" g="0" b="0"/>
          </a:lnRef>
          <a:fillRef idx="1003">
            <a:schemeClr val="lt2"/>
          </a:fillRef>
          <a:effectRef idx="0">
            <a:scrgbClr r="0" g="0" b="0"/>
          </a:effectRef>
          <a:fontRef idx="major"/>
        </p:style>
        <p:txBody>
          <a:bodyPr wrap="square">
            <a:spAutoFit/>
          </a:bodyPr>
          <a:lstStyle/>
          <a:p>
            <a:pPr marL="0" lvl="1" algn="ctr"/>
            <a:r>
              <a:rPr lang="en-US" sz="1200" b="1" dirty="0">
                <a:solidFill>
                  <a:schemeClr val="bg1"/>
                </a:solidFill>
              </a:rPr>
              <a:t>Multi-utility systems for Residential Water / Gas / Electricity </a:t>
            </a:r>
          </a:p>
        </p:txBody>
      </p:sp>
      <p:sp>
        <p:nvSpPr>
          <p:cNvPr id="27" name="Téglalap 26"/>
          <p:cNvSpPr/>
          <p:nvPr/>
        </p:nvSpPr>
        <p:spPr>
          <a:xfrm>
            <a:off x="133862" y="4978457"/>
            <a:ext cx="2340497" cy="461665"/>
          </a:xfrm>
          <a:prstGeom prst="rect">
            <a:avLst/>
          </a:prstGeom>
          <a:solidFill>
            <a:srgbClr val="5689B7"/>
          </a:solidFill>
        </p:spPr>
        <p:style>
          <a:lnRef idx="0">
            <a:scrgbClr r="0" g="0" b="0"/>
          </a:lnRef>
          <a:fillRef idx="1003">
            <a:schemeClr val="lt2"/>
          </a:fillRef>
          <a:effectRef idx="0">
            <a:scrgbClr r="0" g="0" b="0"/>
          </a:effectRef>
          <a:fontRef idx="major"/>
        </p:style>
        <p:txBody>
          <a:bodyPr wrap="square">
            <a:spAutoFit/>
          </a:bodyPr>
          <a:lstStyle/>
          <a:p>
            <a:pPr marL="0" lvl="1" algn="ctr"/>
            <a:r>
              <a:rPr lang="en-US" sz="1200" b="1" dirty="0">
                <a:solidFill>
                  <a:schemeClr val="bg1"/>
                </a:solidFill>
              </a:rPr>
              <a:t>Fleet and </a:t>
            </a:r>
          </a:p>
          <a:p>
            <a:pPr marL="0" lvl="1" algn="ctr"/>
            <a:r>
              <a:rPr lang="en-US" sz="1200" b="1" dirty="0">
                <a:solidFill>
                  <a:schemeClr val="bg1"/>
                </a:solidFill>
              </a:rPr>
              <a:t>Workforce management</a:t>
            </a:r>
          </a:p>
        </p:txBody>
      </p:sp>
      <p:sp>
        <p:nvSpPr>
          <p:cNvPr id="28" name="Téglalap 27"/>
          <p:cNvSpPr/>
          <p:nvPr/>
        </p:nvSpPr>
        <p:spPr>
          <a:xfrm>
            <a:off x="133862" y="5570208"/>
            <a:ext cx="2340497" cy="461665"/>
          </a:xfrm>
          <a:prstGeom prst="rect">
            <a:avLst/>
          </a:prstGeom>
          <a:solidFill>
            <a:srgbClr val="5689B7"/>
          </a:solidFill>
        </p:spPr>
        <p:style>
          <a:lnRef idx="0">
            <a:scrgbClr r="0" g="0" b="0"/>
          </a:lnRef>
          <a:fillRef idx="1003">
            <a:schemeClr val="lt2"/>
          </a:fillRef>
          <a:effectRef idx="0">
            <a:scrgbClr r="0" g="0" b="0"/>
          </a:effectRef>
          <a:fontRef idx="major"/>
        </p:style>
        <p:txBody>
          <a:bodyPr wrap="square">
            <a:spAutoFit/>
          </a:bodyPr>
          <a:lstStyle/>
          <a:p>
            <a:pPr marL="0" lvl="1" algn="ctr"/>
            <a:r>
              <a:rPr lang="en-US" sz="1200" b="1" dirty="0">
                <a:solidFill>
                  <a:schemeClr val="bg1"/>
                </a:solidFill>
              </a:rPr>
              <a:t>IOT READY solutions</a:t>
            </a:r>
          </a:p>
          <a:p>
            <a:pPr marL="0" lvl="1" algn="ctr"/>
            <a:r>
              <a:rPr lang="en-US" sz="1200" b="1" dirty="0">
                <a:solidFill>
                  <a:schemeClr val="bg1"/>
                </a:solidFill>
              </a:rPr>
              <a:t> </a:t>
            </a:r>
          </a:p>
        </p:txBody>
      </p:sp>
      <p:pic>
        <p:nvPicPr>
          <p:cNvPr id="29" name="Kép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44501" y="3157375"/>
            <a:ext cx="460424" cy="460424"/>
          </a:xfrm>
          <a:prstGeom prst="rect">
            <a:avLst/>
          </a:prstGeom>
        </p:spPr>
      </p:pic>
      <p:sp>
        <p:nvSpPr>
          <p:cNvPr id="30" name="Vágott nyíl jobbra 29"/>
          <p:cNvSpPr/>
          <p:nvPr/>
        </p:nvSpPr>
        <p:spPr>
          <a:xfrm>
            <a:off x="2822168" y="3130370"/>
            <a:ext cx="3780907" cy="463639"/>
          </a:xfrm>
          <a:prstGeom prst="notchedRightArrow">
            <a:avLst>
              <a:gd name="adj1" fmla="val 50000"/>
              <a:gd name="adj2" fmla="val 38889"/>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1" name="Kép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57271" y="3796193"/>
            <a:ext cx="460424" cy="460424"/>
          </a:xfrm>
          <a:prstGeom prst="rect">
            <a:avLst/>
          </a:prstGeom>
        </p:spPr>
      </p:pic>
      <p:pic>
        <p:nvPicPr>
          <p:cNvPr id="32" name="Kép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64940" y="4404639"/>
            <a:ext cx="460424" cy="460424"/>
          </a:xfrm>
          <a:prstGeom prst="rect">
            <a:avLst/>
          </a:prstGeom>
        </p:spPr>
      </p:pic>
      <p:pic>
        <p:nvPicPr>
          <p:cNvPr id="33" name="Kép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41291" y="4983587"/>
            <a:ext cx="460424" cy="460424"/>
          </a:xfrm>
          <a:prstGeom prst="rect">
            <a:avLst/>
          </a:prstGeom>
        </p:spPr>
      </p:pic>
      <p:pic>
        <p:nvPicPr>
          <p:cNvPr id="34" name="Kép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57271" y="5566315"/>
            <a:ext cx="460424" cy="460424"/>
          </a:xfrm>
          <a:prstGeom prst="rect">
            <a:avLst/>
          </a:prstGeom>
        </p:spPr>
      </p:pic>
      <p:sp>
        <p:nvSpPr>
          <p:cNvPr id="35" name="Vágott nyíl jobbra 34"/>
          <p:cNvSpPr/>
          <p:nvPr/>
        </p:nvSpPr>
        <p:spPr>
          <a:xfrm>
            <a:off x="5171774" y="4999317"/>
            <a:ext cx="5577463" cy="463639"/>
          </a:xfrm>
          <a:prstGeom prst="notchedRightArrow">
            <a:avLst>
              <a:gd name="adj1" fmla="val 50000"/>
              <a:gd name="adj2" fmla="val 38889"/>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Vágott nyíl jobbra 35"/>
          <p:cNvSpPr/>
          <p:nvPr/>
        </p:nvSpPr>
        <p:spPr>
          <a:xfrm>
            <a:off x="3919300" y="3773734"/>
            <a:ext cx="4128395" cy="463639"/>
          </a:xfrm>
          <a:prstGeom prst="notchedRightArrow">
            <a:avLst>
              <a:gd name="adj1" fmla="val 50000"/>
              <a:gd name="adj2" fmla="val 38889"/>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Vágott nyíl jobbra 36"/>
          <p:cNvSpPr/>
          <p:nvPr/>
        </p:nvSpPr>
        <p:spPr>
          <a:xfrm>
            <a:off x="2862881" y="4403034"/>
            <a:ext cx="6452264" cy="463639"/>
          </a:xfrm>
          <a:prstGeom prst="notchedRightArrow">
            <a:avLst>
              <a:gd name="adj1" fmla="val 50000"/>
              <a:gd name="adj2" fmla="val 38889"/>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Vágott nyíl jobbra 37"/>
          <p:cNvSpPr/>
          <p:nvPr/>
        </p:nvSpPr>
        <p:spPr>
          <a:xfrm>
            <a:off x="2902583" y="5569222"/>
            <a:ext cx="7846652" cy="463639"/>
          </a:xfrm>
          <a:prstGeom prst="notchedRightArrow">
            <a:avLst>
              <a:gd name="adj1" fmla="val 50000"/>
              <a:gd name="adj2" fmla="val 38889"/>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9" name="Kép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9430" y="3207467"/>
            <a:ext cx="356860" cy="356860"/>
          </a:xfrm>
          <a:prstGeom prst="rect">
            <a:avLst/>
          </a:prstGeom>
        </p:spPr>
      </p:pic>
      <p:pic>
        <p:nvPicPr>
          <p:cNvPr id="40" name="Kép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0291" y="3192606"/>
            <a:ext cx="356860" cy="356860"/>
          </a:xfrm>
          <a:prstGeom prst="rect">
            <a:avLst/>
          </a:prstGeom>
        </p:spPr>
      </p:pic>
      <p:pic>
        <p:nvPicPr>
          <p:cNvPr id="41" name="Kép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98459" y="3200087"/>
            <a:ext cx="356860" cy="356860"/>
          </a:xfrm>
          <a:prstGeom prst="rect">
            <a:avLst/>
          </a:prstGeom>
        </p:spPr>
      </p:pic>
      <p:pic>
        <p:nvPicPr>
          <p:cNvPr id="42" name="Kép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7231" y="3845027"/>
            <a:ext cx="356860" cy="356860"/>
          </a:xfrm>
          <a:prstGeom prst="rect">
            <a:avLst/>
          </a:prstGeom>
        </p:spPr>
      </p:pic>
      <p:pic>
        <p:nvPicPr>
          <p:cNvPr id="43" name="Kép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35579" y="5043571"/>
            <a:ext cx="356860" cy="356860"/>
          </a:xfrm>
          <a:prstGeom prst="rect">
            <a:avLst/>
          </a:prstGeom>
        </p:spPr>
      </p:pic>
      <p:pic>
        <p:nvPicPr>
          <p:cNvPr id="44" name="Kép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60370" y="3835606"/>
            <a:ext cx="356860" cy="356860"/>
          </a:xfrm>
          <a:prstGeom prst="rect">
            <a:avLst/>
          </a:prstGeom>
        </p:spPr>
      </p:pic>
      <p:sp>
        <p:nvSpPr>
          <p:cNvPr id="45" name="Vágott nyíl jobbra 44"/>
          <p:cNvSpPr/>
          <p:nvPr/>
        </p:nvSpPr>
        <p:spPr>
          <a:xfrm>
            <a:off x="9333409" y="3092437"/>
            <a:ext cx="1506385" cy="457033"/>
          </a:xfrm>
          <a:prstGeom prst="notchedRightArrow">
            <a:avLst>
              <a:gd name="adj1" fmla="val 50000"/>
              <a:gd name="adj2" fmla="val 38889"/>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6" name="Kép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60719" y="3137562"/>
            <a:ext cx="356860" cy="356860"/>
          </a:xfrm>
          <a:prstGeom prst="rect">
            <a:avLst/>
          </a:prstGeom>
        </p:spPr>
      </p:pic>
      <p:pic>
        <p:nvPicPr>
          <p:cNvPr id="47" name="Kép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8311" y="4482703"/>
            <a:ext cx="356860" cy="356860"/>
          </a:xfrm>
          <a:prstGeom prst="rect">
            <a:avLst/>
          </a:prstGeom>
        </p:spPr>
      </p:pic>
      <p:pic>
        <p:nvPicPr>
          <p:cNvPr id="48" name="Kép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9667" y="4465611"/>
            <a:ext cx="356860" cy="356860"/>
          </a:xfrm>
          <a:prstGeom prst="rect">
            <a:avLst/>
          </a:prstGeom>
        </p:spPr>
      </p:pic>
      <p:pic>
        <p:nvPicPr>
          <p:cNvPr id="49" name="Kép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47866" y="5049339"/>
            <a:ext cx="356860" cy="356860"/>
          </a:xfrm>
          <a:prstGeom prst="rect">
            <a:avLst/>
          </a:prstGeom>
        </p:spPr>
      </p:pic>
      <p:pic>
        <p:nvPicPr>
          <p:cNvPr id="50" name="Kép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90082" y="5064027"/>
            <a:ext cx="356860" cy="356860"/>
          </a:xfrm>
          <a:prstGeom prst="rect">
            <a:avLst/>
          </a:prstGeom>
        </p:spPr>
      </p:pic>
      <p:sp>
        <p:nvSpPr>
          <p:cNvPr id="51" name="Rectangle 34"/>
          <p:cNvSpPr/>
          <p:nvPr/>
        </p:nvSpPr>
        <p:spPr>
          <a:xfrm>
            <a:off x="186195" y="1790197"/>
            <a:ext cx="2202207" cy="922193"/>
          </a:xfrm>
          <a:prstGeom prst="rect">
            <a:avLst/>
          </a:prstGeom>
          <a:solidFill>
            <a:srgbClr val="D68F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CASON Business Lines</a:t>
            </a:r>
          </a:p>
        </p:txBody>
      </p:sp>
      <p:pic>
        <p:nvPicPr>
          <p:cNvPr id="52" name="Kép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35579" y="4465611"/>
            <a:ext cx="356860" cy="356860"/>
          </a:xfrm>
          <a:prstGeom prst="rect">
            <a:avLst/>
          </a:prstGeom>
        </p:spPr>
      </p:pic>
      <p:pic>
        <p:nvPicPr>
          <p:cNvPr id="53" name="Kép 52"/>
          <p:cNvPicPr>
            <a:picLocks noChangeAspect="1"/>
          </p:cNvPicPr>
          <p:nvPr/>
        </p:nvPicPr>
        <p:blipFill>
          <a:blip r:embed="rId11"/>
          <a:stretch>
            <a:fillRect/>
          </a:stretch>
        </p:blipFill>
        <p:spPr>
          <a:xfrm>
            <a:off x="10509854" y="393165"/>
            <a:ext cx="1554615" cy="1036411"/>
          </a:xfrm>
          <a:prstGeom prst="rect">
            <a:avLst/>
          </a:prstGeom>
        </p:spPr>
      </p:pic>
      <p:sp>
        <p:nvSpPr>
          <p:cNvPr id="54" name="Téglalap 53"/>
          <p:cNvSpPr/>
          <p:nvPr/>
        </p:nvSpPr>
        <p:spPr>
          <a:xfrm>
            <a:off x="328143" y="6131130"/>
            <a:ext cx="2185071" cy="646331"/>
          </a:xfrm>
          <a:prstGeom prst="rect">
            <a:avLst/>
          </a:prstGeom>
        </p:spPr>
        <p:txBody>
          <a:bodyPr wrap="square">
            <a:spAutoFit/>
          </a:bodyPr>
          <a:lstStyle/>
          <a:p>
            <a:pPr algn="ctr"/>
            <a:r>
              <a:rPr lang="en-US" sz="1200" b="1" dirty="0">
                <a:solidFill>
                  <a:schemeClr val="bg1"/>
                </a:solidFill>
              </a:rPr>
              <a:t>DIWICON Technology</a:t>
            </a:r>
          </a:p>
          <a:p>
            <a:r>
              <a:rPr lang="en-US" sz="1200" b="1" i="1" dirty="0">
                <a:solidFill>
                  <a:srgbClr val="D68F10"/>
                </a:solidFill>
              </a:rPr>
              <a:t>D</a:t>
            </a:r>
            <a:r>
              <a:rPr lang="en-US" sz="1200" b="1" i="1" dirty="0">
                <a:solidFill>
                  <a:schemeClr val="bg1"/>
                </a:solidFill>
              </a:rPr>
              <a:t>istributed </a:t>
            </a:r>
            <a:r>
              <a:rPr lang="en-US" sz="1200" b="1" i="1" dirty="0">
                <a:solidFill>
                  <a:srgbClr val="D68F10"/>
                </a:solidFill>
              </a:rPr>
              <a:t>I</a:t>
            </a:r>
            <a:r>
              <a:rPr lang="en-US" sz="1200" b="1" i="1" dirty="0">
                <a:solidFill>
                  <a:schemeClr val="bg1"/>
                </a:solidFill>
              </a:rPr>
              <a:t>ntelligence </a:t>
            </a:r>
          </a:p>
          <a:p>
            <a:r>
              <a:rPr lang="en-US" sz="1200" b="1" i="1" dirty="0">
                <a:solidFill>
                  <a:srgbClr val="D68F10"/>
                </a:solidFill>
              </a:rPr>
              <a:t>W</a:t>
            </a:r>
            <a:r>
              <a:rPr lang="en-US" sz="1200" b="1" i="1" dirty="0">
                <a:solidFill>
                  <a:schemeClr val="bg1"/>
                </a:solidFill>
              </a:rPr>
              <a:t>ireless </a:t>
            </a:r>
            <a:r>
              <a:rPr lang="en-US" sz="1200" b="1" i="1" dirty="0">
                <a:solidFill>
                  <a:srgbClr val="D68F10"/>
                </a:solidFill>
              </a:rPr>
              <a:t>I</a:t>
            </a:r>
            <a:r>
              <a:rPr lang="en-US" sz="1200" b="1" i="1" dirty="0">
                <a:solidFill>
                  <a:schemeClr val="bg1"/>
                </a:solidFill>
              </a:rPr>
              <a:t>ndustrial </a:t>
            </a:r>
            <a:r>
              <a:rPr lang="en-US" sz="1200" b="1" i="1" dirty="0">
                <a:solidFill>
                  <a:srgbClr val="D68F10"/>
                </a:solidFill>
              </a:rPr>
              <a:t>C</a:t>
            </a:r>
            <a:r>
              <a:rPr lang="en-US" sz="1200" b="1" i="1" dirty="0">
                <a:solidFill>
                  <a:schemeClr val="bg1"/>
                </a:solidFill>
              </a:rPr>
              <a:t>ontrol</a:t>
            </a:r>
          </a:p>
        </p:txBody>
      </p:sp>
      <p:sp>
        <p:nvSpPr>
          <p:cNvPr id="55" name="Téglalap 54"/>
          <p:cNvSpPr/>
          <p:nvPr/>
        </p:nvSpPr>
        <p:spPr>
          <a:xfrm>
            <a:off x="6847359" y="228731"/>
            <a:ext cx="3965523" cy="1323439"/>
          </a:xfrm>
          <a:prstGeom prst="rect">
            <a:avLst/>
          </a:prstGeom>
        </p:spPr>
        <p:txBody>
          <a:bodyPr wrap="square">
            <a:spAutoFit/>
          </a:bodyPr>
          <a:lstStyle/>
          <a:p>
            <a:r>
              <a:rPr lang="en-US" sz="1600" dirty="0">
                <a:solidFill>
                  <a:schemeClr val="bg1"/>
                </a:solidFill>
              </a:rPr>
              <a:t>Cason, established in 1992, is a leading provider of turnkey solutions in the field of industrial network communication and supervision primarily for the oil, gas, water and asset industries;</a:t>
            </a:r>
          </a:p>
        </p:txBody>
      </p:sp>
      <p:pic>
        <p:nvPicPr>
          <p:cNvPr id="56" name="Kép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2315" y="5618098"/>
            <a:ext cx="356860" cy="356860"/>
          </a:xfrm>
          <a:prstGeom prst="rect">
            <a:avLst/>
          </a:prstGeom>
        </p:spPr>
      </p:pic>
      <p:pic>
        <p:nvPicPr>
          <p:cNvPr id="57" name="Kép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74107" y="5618098"/>
            <a:ext cx="356860" cy="356860"/>
          </a:xfrm>
          <a:prstGeom prst="rect">
            <a:avLst/>
          </a:prstGeom>
        </p:spPr>
      </p:pic>
      <p:pic>
        <p:nvPicPr>
          <p:cNvPr id="58" name="Kép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62451" y="5611803"/>
            <a:ext cx="356860" cy="356860"/>
          </a:xfrm>
          <a:prstGeom prst="rect">
            <a:avLst/>
          </a:prstGeom>
        </p:spPr>
      </p:pic>
      <p:pic>
        <p:nvPicPr>
          <p:cNvPr id="59" name="Kép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45443" y="5642311"/>
            <a:ext cx="356860" cy="356860"/>
          </a:xfrm>
          <a:prstGeom prst="rect">
            <a:avLst/>
          </a:prstGeom>
        </p:spPr>
      </p:pic>
      <p:pic>
        <p:nvPicPr>
          <p:cNvPr id="60" name="Kép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10715" y="5642311"/>
            <a:ext cx="356860" cy="356860"/>
          </a:xfrm>
          <a:prstGeom prst="rect">
            <a:avLst/>
          </a:prstGeom>
        </p:spPr>
      </p:pic>
      <p:pic>
        <p:nvPicPr>
          <p:cNvPr id="61" name="Kép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08762" y="5642311"/>
            <a:ext cx="356860" cy="356860"/>
          </a:xfrm>
          <a:prstGeom prst="rect">
            <a:avLst/>
          </a:prstGeom>
        </p:spPr>
      </p:pic>
      <p:pic>
        <p:nvPicPr>
          <p:cNvPr id="62" name="Kép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0291" y="4456419"/>
            <a:ext cx="356860" cy="356860"/>
          </a:xfrm>
          <a:prstGeom prst="rect">
            <a:avLst/>
          </a:prstGeom>
        </p:spPr>
      </p:pic>
      <p:pic>
        <p:nvPicPr>
          <p:cNvPr id="63" name="Kép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3362" y="3843303"/>
            <a:ext cx="356860" cy="356860"/>
          </a:xfrm>
          <a:prstGeom prst="rect">
            <a:avLst/>
          </a:prstGeom>
        </p:spPr>
      </p:pic>
      <p:pic>
        <p:nvPicPr>
          <p:cNvPr id="3" name="Kép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87082" y="5462956"/>
            <a:ext cx="951515" cy="337259"/>
          </a:xfrm>
          <a:prstGeom prst="rect">
            <a:avLst/>
          </a:prstGeom>
        </p:spPr>
      </p:pic>
      <p:pic>
        <p:nvPicPr>
          <p:cNvPr id="23" name="Kép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88883" y="5986052"/>
            <a:ext cx="964671" cy="290155"/>
          </a:xfrm>
          <a:prstGeom prst="rect">
            <a:avLst/>
          </a:prstGeom>
        </p:spPr>
      </p:pic>
      <p:pic>
        <p:nvPicPr>
          <p:cNvPr id="64" name="Kép 6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74269" y="1850768"/>
            <a:ext cx="983202" cy="410766"/>
          </a:xfrm>
          <a:prstGeom prst="rect">
            <a:avLst/>
          </a:prstGeom>
        </p:spPr>
      </p:pic>
      <p:pic>
        <p:nvPicPr>
          <p:cNvPr id="2050" name="Picture 2" descr="Képtalálat a következőre: „engie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83794" y="2454149"/>
            <a:ext cx="983202" cy="339119"/>
          </a:xfrm>
          <a:prstGeom prst="rect">
            <a:avLst/>
          </a:prstGeom>
          <a:noFill/>
          <a:extLst>
            <a:ext uri="{909E8E84-426E-40DD-AFC4-6F175D3DCCD1}">
              <a14:hiddenFill xmlns:a14="http://schemas.microsoft.com/office/drawing/2010/main">
                <a:solidFill>
                  <a:srgbClr val="FFFFFF"/>
                </a:solidFill>
              </a14:hiddenFill>
            </a:ext>
          </a:extLst>
        </p:spPr>
      </p:pic>
      <p:pic>
        <p:nvPicPr>
          <p:cNvPr id="68" name="Kép 6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52054" y="3712507"/>
            <a:ext cx="1392234" cy="210667"/>
          </a:xfrm>
          <a:prstGeom prst="rect">
            <a:avLst/>
          </a:prstGeom>
        </p:spPr>
      </p:pic>
      <p:pic>
        <p:nvPicPr>
          <p:cNvPr id="69" name="Kép 6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53528" y="4059106"/>
            <a:ext cx="951515" cy="439161"/>
          </a:xfrm>
          <a:prstGeom prst="rect">
            <a:avLst/>
          </a:prstGeom>
        </p:spPr>
      </p:pic>
      <p:pic>
        <p:nvPicPr>
          <p:cNvPr id="70" name="Kép 6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119158" y="4590840"/>
            <a:ext cx="850630" cy="775234"/>
          </a:xfrm>
          <a:prstGeom prst="rect">
            <a:avLst/>
          </a:prstGeom>
        </p:spPr>
      </p:pic>
      <p:pic>
        <p:nvPicPr>
          <p:cNvPr id="2052" name="Picture 4" descr="Képtalálat a következőre: „eni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182186" y="2851370"/>
            <a:ext cx="574532" cy="70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4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1"/>
          <p:cNvSpPr/>
          <p:nvPr/>
        </p:nvSpPr>
        <p:spPr>
          <a:xfrm>
            <a:off x="7496046" y="3600518"/>
            <a:ext cx="4229687" cy="2495487"/>
          </a:xfrm>
          <a:prstGeom prst="rect">
            <a:avLst/>
          </a:prstGeom>
          <a:solidFill>
            <a:srgbClr val="FF7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lt1">
                  <a:alpha val="70000"/>
                </a:schemeClr>
              </a:solidFill>
            </a:endParaRPr>
          </a:p>
        </p:txBody>
      </p:sp>
      <p:sp>
        <p:nvSpPr>
          <p:cNvPr id="17" name="Rectangle 18"/>
          <p:cNvSpPr/>
          <p:nvPr/>
        </p:nvSpPr>
        <p:spPr>
          <a:xfrm>
            <a:off x="7483927" y="1028703"/>
            <a:ext cx="4241800" cy="2485107"/>
          </a:xfrm>
          <a:prstGeom prst="rect">
            <a:avLst/>
          </a:prstGeom>
          <a:solidFill>
            <a:srgbClr val="568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sp>
        <p:nvSpPr>
          <p:cNvPr id="16" name="Rectangle 2"/>
          <p:cNvSpPr/>
          <p:nvPr/>
        </p:nvSpPr>
        <p:spPr>
          <a:xfrm>
            <a:off x="895341" y="1701915"/>
            <a:ext cx="6302327" cy="4394087"/>
          </a:xfrm>
          <a:prstGeom prst="rect">
            <a:avLst/>
          </a:prstGeom>
          <a:solidFill>
            <a:srgbClr val="D68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sp>
        <p:nvSpPr>
          <p:cNvPr id="3" name="Tartalom helye 2"/>
          <p:cNvSpPr>
            <a:spLocks noGrp="1"/>
          </p:cNvSpPr>
          <p:nvPr>
            <p:ph idx="1"/>
          </p:nvPr>
        </p:nvSpPr>
        <p:spPr>
          <a:xfrm>
            <a:off x="955141" y="1843316"/>
            <a:ext cx="6248400" cy="4199664"/>
          </a:xfrm>
        </p:spPr>
        <p:txBody>
          <a:bodyPr>
            <a:noAutofit/>
          </a:bodyPr>
          <a:lstStyle/>
          <a:p>
            <a:pPr>
              <a:buClr>
                <a:schemeClr val="bg1"/>
              </a:buClr>
            </a:pPr>
            <a:r>
              <a:rPr lang="en-US" sz="1800" b="0" dirty="0"/>
              <a:t>Digital technologies can generate entirely new solutions to address the key essentials the utilities industry faces today and reveal additional business values;</a:t>
            </a:r>
          </a:p>
          <a:p>
            <a:pPr>
              <a:buClr>
                <a:schemeClr val="bg1"/>
              </a:buClr>
            </a:pPr>
            <a:r>
              <a:rPr lang="en-US" sz="1800" b="0" dirty="0"/>
              <a:t>Digital transformation is top of company agendas. Over 80 per cent of CEOs view key digital technologies such as data mining and mobile customer engagement as strategically important for their company. </a:t>
            </a:r>
          </a:p>
          <a:p>
            <a:pPr>
              <a:buClr>
                <a:schemeClr val="bg1"/>
              </a:buClr>
            </a:pPr>
            <a:r>
              <a:rPr lang="en-US" sz="1800" b="0" dirty="0"/>
              <a:t>Digital transformation is essential for gas utility sector in order to stay competitive in the future;</a:t>
            </a:r>
          </a:p>
          <a:p>
            <a:pPr>
              <a:buClr>
                <a:schemeClr val="bg1"/>
              </a:buClr>
            </a:pPr>
            <a:r>
              <a:rPr lang="en-US" sz="1800" b="0" dirty="0"/>
              <a:t>There are three focal points for digital transformation:</a:t>
            </a:r>
          </a:p>
          <a:p>
            <a:pPr lvl="1">
              <a:buClr>
                <a:schemeClr val="bg1"/>
              </a:buClr>
            </a:pPr>
            <a:r>
              <a:rPr lang="en-US" sz="2000" b="0" dirty="0"/>
              <a:t>Building </a:t>
            </a:r>
            <a:r>
              <a:rPr lang="en-US" sz="2000" b="0" u="sng" dirty="0"/>
              <a:t>new customer channels</a:t>
            </a:r>
            <a:r>
              <a:rPr lang="en-US" sz="2000" b="0" dirty="0"/>
              <a:t>, </a:t>
            </a:r>
          </a:p>
          <a:p>
            <a:pPr lvl="1">
              <a:buClr>
                <a:schemeClr val="bg1"/>
              </a:buClr>
            </a:pPr>
            <a:r>
              <a:rPr lang="en-US" sz="2000" b="0" dirty="0"/>
              <a:t>The delivery of </a:t>
            </a:r>
            <a:r>
              <a:rPr lang="en-US" sz="2000" b="0" u="sng" dirty="0"/>
              <a:t>new services </a:t>
            </a:r>
          </a:p>
          <a:p>
            <a:pPr lvl="1">
              <a:buClr>
                <a:schemeClr val="bg1"/>
              </a:buClr>
            </a:pPr>
            <a:r>
              <a:rPr lang="en-US" sz="2000" b="0" dirty="0"/>
              <a:t>The role of digital in </a:t>
            </a:r>
            <a:r>
              <a:rPr lang="en-US" sz="2000" b="0" u="sng" dirty="0"/>
              <a:t>increasing efficiency and asset performance </a:t>
            </a:r>
          </a:p>
        </p:txBody>
      </p:sp>
      <p:sp>
        <p:nvSpPr>
          <p:cNvPr id="4" name="Lekerekített téglalap 3"/>
          <p:cNvSpPr/>
          <p:nvPr/>
        </p:nvSpPr>
        <p:spPr>
          <a:xfrm>
            <a:off x="7483927" y="1753728"/>
            <a:ext cx="4241800" cy="15789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Narrow" panose="020B0606020202030204" pitchFamily="34" charset="0"/>
              </a:rPr>
              <a:t>„It’s a unique chance for digital transformation as we move to a much simpler organization and adjust to a more agile world where long-term capital expenditure is no longer the only major driver of value. </a:t>
            </a:r>
          </a:p>
          <a:p>
            <a:r>
              <a:rPr lang="en-US" sz="1600" dirty="0">
                <a:latin typeface="Arial Narrow" panose="020B0606020202030204" pitchFamily="34" charset="0"/>
              </a:rPr>
              <a:t>Three ‘Ds’ – de</a:t>
            </a:r>
            <a:r>
              <a:rPr lang="hu-HU" sz="1600" dirty="0">
                <a:latin typeface="Arial Narrow" panose="020B0606020202030204" pitchFamily="34" charset="0"/>
              </a:rPr>
              <a:t>-</a:t>
            </a:r>
            <a:r>
              <a:rPr lang="en-US" sz="1600" dirty="0">
                <a:latin typeface="Arial Narrow" panose="020B0606020202030204" pitchFamily="34" charset="0"/>
              </a:rPr>
              <a:t>carbonization, decentralization and </a:t>
            </a:r>
            <a:r>
              <a:rPr lang="en-US" sz="1600" b="1" dirty="0">
                <a:latin typeface="Arial Narrow" panose="020B0606020202030204" pitchFamily="34" charset="0"/>
              </a:rPr>
              <a:t>digitization</a:t>
            </a:r>
            <a:r>
              <a:rPr lang="en-US" sz="1600" dirty="0">
                <a:latin typeface="Arial Narrow" panose="020B0606020202030204" pitchFamily="34" charset="0"/>
              </a:rPr>
              <a:t> – are now key to our strategy”</a:t>
            </a:r>
          </a:p>
        </p:txBody>
      </p:sp>
      <p:sp>
        <p:nvSpPr>
          <p:cNvPr id="5" name="Téglalap 4"/>
          <p:cNvSpPr/>
          <p:nvPr/>
        </p:nvSpPr>
        <p:spPr>
          <a:xfrm>
            <a:off x="8754222" y="1115413"/>
            <a:ext cx="2366701" cy="584775"/>
          </a:xfrm>
          <a:prstGeom prst="rect">
            <a:avLst/>
          </a:prstGeom>
        </p:spPr>
        <p:txBody>
          <a:bodyPr wrap="square">
            <a:spAutoFit/>
          </a:bodyPr>
          <a:lstStyle/>
          <a:p>
            <a:r>
              <a:rPr lang="en-US" b="1" i="1" dirty="0">
                <a:solidFill>
                  <a:schemeClr val="bg1"/>
                </a:solidFill>
                <a:latin typeface="Arial Narrow" panose="020B0606020202030204" pitchFamily="34" charset="0"/>
              </a:rPr>
              <a:t>Marc </a:t>
            </a:r>
            <a:r>
              <a:rPr lang="en-US" b="1" i="1" dirty="0" err="1">
                <a:solidFill>
                  <a:schemeClr val="bg1"/>
                </a:solidFill>
                <a:latin typeface="Arial Narrow" panose="020B0606020202030204" pitchFamily="34" charset="0"/>
              </a:rPr>
              <a:t>Florette</a:t>
            </a:r>
            <a:r>
              <a:rPr lang="en-US" b="1" i="1" dirty="0">
                <a:solidFill>
                  <a:schemeClr val="bg1"/>
                </a:solidFill>
                <a:latin typeface="Arial Narrow" panose="020B0606020202030204" pitchFamily="34" charset="0"/>
              </a:rPr>
              <a:t>, </a:t>
            </a:r>
            <a:endParaRPr lang="hu-HU" b="1" i="1" dirty="0">
              <a:solidFill>
                <a:schemeClr val="bg1"/>
              </a:solidFill>
              <a:latin typeface="Arial Narrow" panose="020B0606020202030204" pitchFamily="34" charset="0"/>
            </a:endParaRPr>
          </a:p>
          <a:p>
            <a:r>
              <a:rPr lang="en-US" sz="1200" b="1" i="1" dirty="0">
                <a:solidFill>
                  <a:schemeClr val="bg1"/>
                </a:solidFill>
                <a:latin typeface="Arial Narrow" panose="020B0606020202030204" pitchFamily="34" charset="0"/>
              </a:rPr>
              <a:t>Chief Digital </a:t>
            </a:r>
            <a:r>
              <a:rPr lang="en-US" sz="1200" i="1" dirty="0">
                <a:solidFill>
                  <a:schemeClr val="bg1"/>
                </a:solidFill>
                <a:latin typeface="Arial Narrow" panose="020B0606020202030204" pitchFamily="34" charset="0"/>
              </a:rPr>
              <a:t>Officer (CDO</a:t>
            </a:r>
            <a:r>
              <a:rPr lang="hu-HU" sz="1400" i="1" dirty="0">
                <a:solidFill>
                  <a:schemeClr val="bg1"/>
                </a:solidFill>
                <a:latin typeface="Arial Narrow" panose="020B0606020202030204" pitchFamily="34" charset="0"/>
              </a:rPr>
              <a:t>)</a:t>
            </a:r>
          </a:p>
        </p:txBody>
      </p:sp>
      <p:sp>
        <p:nvSpPr>
          <p:cNvPr id="7" name="Téglalap 6"/>
          <p:cNvSpPr/>
          <p:nvPr/>
        </p:nvSpPr>
        <p:spPr>
          <a:xfrm>
            <a:off x="8834784" y="3682706"/>
            <a:ext cx="2890947" cy="584775"/>
          </a:xfrm>
          <a:prstGeom prst="rect">
            <a:avLst/>
          </a:prstGeom>
          <a:ln>
            <a:noFill/>
          </a:ln>
        </p:spPr>
        <p:txBody>
          <a:bodyPr wrap="square">
            <a:spAutoFit/>
          </a:bodyPr>
          <a:lstStyle/>
          <a:p>
            <a:r>
              <a:rPr lang="hu-HU" b="1" i="1" dirty="0">
                <a:solidFill>
                  <a:schemeClr val="bg1"/>
                </a:solidFill>
                <a:latin typeface="Arial Narrow" panose="020B0606020202030204" pitchFamily="34" charset="0"/>
              </a:rPr>
              <a:t>Dr. </a:t>
            </a:r>
            <a:r>
              <a:rPr lang="hu-HU" b="1" i="1" dirty="0" err="1">
                <a:solidFill>
                  <a:schemeClr val="bg1"/>
                </a:solidFill>
                <a:latin typeface="Arial Narrow" panose="020B0606020202030204" pitchFamily="34" charset="0"/>
              </a:rPr>
              <a:t>Sascha</a:t>
            </a:r>
            <a:r>
              <a:rPr lang="hu-HU" b="1" i="1" dirty="0">
                <a:solidFill>
                  <a:schemeClr val="bg1"/>
                </a:solidFill>
                <a:latin typeface="Arial Narrow" panose="020B0606020202030204" pitchFamily="34" charset="0"/>
              </a:rPr>
              <a:t> </a:t>
            </a:r>
            <a:r>
              <a:rPr lang="hu-HU" b="1" i="1" dirty="0" err="1">
                <a:solidFill>
                  <a:schemeClr val="bg1"/>
                </a:solidFill>
                <a:latin typeface="Arial Narrow" panose="020B0606020202030204" pitchFamily="34" charset="0"/>
              </a:rPr>
              <a:t>Kreiskott</a:t>
            </a:r>
            <a:r>
              <a:rPr lang="hu-HU" i="1" dirty="0">
                <a:solidFill>
                  <a:schemeClr val="bg1"/>
                </a:solidFill>
                <a:latin typeface="Arial Narrow" panose="020B0606020202030204" pitchFamily="34" charset="0"/>
              </a:rPr>
              <a:t>, </a:t>
            </a:r>
          </a:p>
          <a:p>
            <a:r>
              <a:rPr lang="hu-HU" sz="1400" i="1" dirty="0">
                <a:solidFill>
                  <a:schemeClr val="bg1"/>
                </a:solidFill>
                <a:latin typeface="Arial Narrow" panose="020B0606020202030204" pitchFamily="34" charset="0"/>
              </a:rPr>
              <a:t>Head of Digital </a:t>
            </a:r>
            <a:r>
              <a:rPr lang="hu-HU" sz="1400" i="1" dirty="0" err="1">
                <a:solidFill>
                  <a:schemeClr val="bg1"/>
                </a:solidFill>
                <a:latin typeface="Arial Narrow" panose="020B0606020202030204" pitchFamily="34" charset="0"/>
              </a:rPr>
              <a:t>Solutions</a:t>
            </a:r>
            <a:r>
              <a:rPr lang="hu-HU" sz="1400" i="1" dirty="0">
                <a:solidFill>
                  <a:schemeClr val="bg1"/>
                </a:solidFill>
                <a:latin typeface="Arial Narrow" panose="020B0606020202030204" pitchFamily="34" charset="0"/>
              </a:rPr>
              <a:t> </a:t>
            </a:r>
            <a:r>
              <a:rPr lang="hu-HU" sz="1400" i="1" dirty="0" err="1">
                <a:solidFill>
                  <a:schemeClr val="bg1"/>
                </a:solidFill>
                <a:latin typeface="Arial Narrow" panose="020B0606020202030204" pitchFamily="34" charset="0"/>
              </a:rPr>
              <a:t>at</a:t>
            </a:r>
            <a:r>
              <a:rPr lang="hu-HU" sz="1400" i="1" dirty="0">
                <a:solidFill>
                  <a:schemeClr val="bg1"/>
                </a:solidFill>
                <a:latin typeface="Arial Narrow" panose="020B0606020202030204" pitchFamily="34" charset="0"/>
              </a:rPr>
              <a:t> E.ON </a:t>
            </a:r>
            <a:r>
              <a:rPr lang="hu-HU" sz="1400" i="1" dirty="0" err="1">
                <a:solidFill>
                  <a:schemeClr val="bg1"/>
                </a:solidFill>
                <a:latin typeface="Arial Narrow" panose="020B0606020202030204" pitchFamily="34" charset="0"/>
              </a:rPr>
              <a:t>Energie</a:t>
            </a:r>
            <a:r>
              <a:rPr lang="hu-HU" sz="1400" i="1" dirty="0">
                <a:solidFill>
                  <a:schemeClr val="bg1"/>
                </a:solidFill>
                <a:latin typeface="Arial Narrow" panose="020B0606020202030204" pitchFamily="34" charset="0"/>
              </a:rPr>
              <a:t> </a:t>
            </a:r>
          </a:p>
        </p:txBody>
      </p:sp>
      <p:sp>
        <p:nvSpPr>
          <p:cNvPr id="9" name="Lekerekített téglalap 8"/>
          <p:cNvSpPr/>
          <p:nvPr/>
        </p:nvSpPr>
        <p:spPr>
          <a:xfrm>
            <a:off x="7483927" y="4308401"/>
            <a:ext cx="4241800" cy="15789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Narrow" panose="020B0606020202030204" pitchFamily="34" charset="0"/>
              </a:rPr>
              <a:t>“We strongly believe </a:t>
            </a:r>
            <a:r>
              <a:rPr lang="en-US" sz="1600" b="1" dirty="0">
                <a:latin typeface="Arial Narrow" panose="020B0606020202030204" pitchFamily="34" charset="0"/>
              </a:rPr>
              <a:t>some new services can only be introduced by digital</a:t>
            </a:r>
            <a:r>
              <a:rPr lang="en-US" sz="1600" dirty="0">
                <a:latin typeface="Arial Narrow" panose="020B0606020202030204" pitchFamily="34" charset="0"/>
              </a:rPr>
              <a:t> because they have to be explained by way of content that can’t be done by a field force, at least not in the mass market</a:t>
            </a:r>
            <a:endParaRPr lang="hu-HU" sz="1600" dirty="0">
              <a:latin typeface="Arial Narrow" panose="020B0606020202030204" pitchFamily="34" charset="0"/>
            </a:endParaRPr>
          </a:p>
        </p:txBody>
      </p:sp>
      <p:pic>
        <p:nvPicPr>
          <p:cNvPr id="11" name="Kép 10"/>
          <p:cNvPicPr>
            <a:picLocks noChangeAspect="1"/>
          </p:cNvPicPr>
          <p:nvPr/>
        </p:nvPicPr>
        <p:blipFill rotWithShape="1">
          <a:blip r:embed="rId3"/>
          <a:srcRect l="10005" t="9130" r="11955" b="59567"/>
          <a:stretch/>
        </p:blipFill>
        <p:spPr>
          <a:xfrm>
            <a:off x="7628419" y="1230504"/>
            <a:ext cx="1022788" cy="419605"/>
          </a:xfrm>
          <a:prstGeom prst="rect">
            <a:avLst/>
          </a:prstGeom>
        </p:spPr>
      </p:pic>
      <p:pic>
        <p:nvPicPr>
          <p:cNvPr id="12" name="Kép 11"/>
          <p:cNvPicPr>
            <a:picLocks noChangeAspect="1"/>
          </p:cNvPicPr>
          <p:nvPr/>
        </p:nvPicPr>
        <p:blipFill>
          <a:blip r:embed="rId4"/>
          <a:stretch>
            <a:fillRect/>
          </a:stretch>
        </p:blipFill>
        <p:spPr>
          <a:xfrm>
            <a:off x="7628422" y="3749522"/>
            <a:ext cx="1085183" cy="451143"/>
          </a:xfrm>
          <a:prstGeom prst="rect">
            <a:avLst/>
          </a:prstGeom>
        </p:spPr>
      </p:pic>
      <p:sp>
        <p:nvSpPr>
          <p:cNvPr id="13" name="Lekerekített téglalap 12"/>
          <p:cNvSpPr/>
          <p:nvPr/>
        </p:nvSpPr>
        <p:spPr>
          <a:xfrm>
            <a:off x="7689803" y="3666026"/>
            <a:ext cx="4124824" cy="642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Lekerekített téglalap 13"/>
          <p:cNvSpPr/>
          <p:nvPr/>
        </p:nvSpPr>
        <p:spPr>
          <a:xfrm>
            <a:off x="4046503" y="4122218"/>
            <a:ext cx="3915812" cy="642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Cím 1"/>
          <p:cNvSpPr txBox="1">
            <a:spLocks/>
          </p:cNvSpPr>
          <p:nvPr/>
        </p:nvSpPr>
        <p:spPr>
          <a:xfrm>
            <a:off x="838200" y="365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hu-HU" sz="5400" b="1" kern="1200">
                <a:solidFill>
                  <a:schemeClr val="bg1"/>
                </a:solidFill>
                <a:latin typeface="+mn-lt"/>
                <a:ea typeface="+mj-ea"/>
                <a:cs typeface="+mj-cs"/>
              </a:defRPr>
            </a:lvl1pPr>
          </a:lstStyle>
          <a:p>
            <a:r>
              <a:rPr lang="en-US" dirty="0"/>
              <a:t>Digital Transformation</a:t>
            </a:r>
          </a:p>
        </p:txBody>
      </p:sp>
    </p:spTree>
    <p:extLst>
      <p:ext uri="{BB962C8B-B14F-4D97-AF65-F5344CB8AC3E}">
        <p14:creationId xmlns:p14="http://schemas.microsoft.com/office/powerpoint/2010/main" val="8242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ágott nyíl jobbra 16"/>
          <p:cNvSpPr/>
          <p:nvPr/>
        </p:nvSpPr>
        <p:spPr>
          <a:xfrm>
            <a:off x="52387" y="2312518"/>
            <a:ext cx="12087225" cy="4141751"/>
          </a:xfrm>
          <a:prstGeom prst="notchedRigh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a:p>
        </p:txBody>
      </p:sp>
      <p:sp>
        <p:nvSpPr>
          <p:cNvPr id="15" name="Téglalap 14"/>
          <p:cNvSpPr/>
          <p:nvPr/>
        </p:nvSpPr>
        <p:spPr>
          <a:xfrm>
            <a:off x="7916521" y="4430344"/>
            <a:ext cx="3349244" cy="2023721"/>
          </a:xfrm>
          <a:prstGeom prst="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4296145" y="4430344"/>
            <a:ext cx="3295340" cy="2023721"/>
          </a:xfrm>
          <a:prstGeom prst="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p:cNvSpPr/>
          <p:nvPr/>
        </p:nvSpPr>
        <p:spPr>
          <a:xfrm>
            <a:off x="838200" y="4430344"/>
            <a:ext cx="3132909" cy="2023721"/>
          </a:xfrm>
          <a:prstGeom prst="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p:txBody>
          <a:bodyPr/>
          <a:lstStyle/>
          <a:p>
            <a:r>
              <a:rPr lang="en-US" dirty="0"/>
              <a:t>SCADA Evolution</a:t>
            </a:r>
          </a:p>
        </p:txBody>
      </p:sp>
      <p:sp>
        <p:nvSpPr>
          <p:cNvPr id="4" name="Rectangle 18"/>
          <p:cNvSpPr/>
          <p:nvPr/>
        </p:nvSpPr>
        <p:spPr>
          <a:xfrm>
            <a:off x="838200" y="1424025"/>
            <a:ext cx="3132909" cy="2890524"/>
          </a:xfrm>
          <a:prstGeom prst="rect">
            <a:avLst/>
          </a:prstGeom>
          <a:solidFill>
            <a:srgbClr val="568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pic>
        <p:nvPicPr>
          <p:cNvPr id="5" name="Kép 4"/>
          <p:cNvPicPr>
            <a:picLocks noChangeAspect="1"/>
          </p:cNvPicPr>
          <p:nvPr/>
        </p:nvPicPr>
        <p:blipFill>
          <a:blip r:embed="rId2"/>
          <a:stretch>
            <a:fillRect/>
          </a:stretch>
        </p:blipFill>
        <p:spPr>
          <a:xfrm>
            <a:off x="1096363" y="4483612"/>
            <a:ext cx="2616582" cy="1932037"/>
          </a:xfrm>
          <a:prstGeom prst="rect">
            <a:avLst/>
          </a:prstGeom>
        </p:spPr>
      </p:pic>
      <p:sp>
        <p:nvSpPr>
          <p:cNvPr id="6" name="Tartalom helye 2"/>
          <p:cNvSpPr>
            <a:spLocks noGrp="1"/>
          </p:cNvSpPr>
          <p:nvPr>
            <p:ph idx="1"/>
          </p:nvPr>
        </p:nvSpPr>
        <p:spPr>
          <a:xfrm>
            <a:off x="838200" y="1439157"/>
            <a:ext cx="3132908" cy="2853500"/>
          </a:xfrm>
        </p:spPr>
        <p:txBody>
          <a:bodyPr>
            <a:normAutofit fontScale="62500" lnSpcReduction="20000"/>
          </a:bodyPr>
          <a:lstStyle/>
          <a:p>
            <a:pPr marL="0" indent="0">
              <a:buNone/>
            </a:pPr>
            <a:r>
              <a:rPr lang="en-US" sz="3200" dirty="0"/>
              <a:t>Monolithic SCADA</a:t>
            </a:r>
          </a:p>
          <a:p>
            <a:r>
              <a:rPr lang="en-US" sz="2400" b="0" dirty="0"/>
              <a:t>Built around a Mainframe system</a:t>
            </a:r>
          </a:p>
          <a:p>
            <a:r>
              <a:rPr lang="en-US" sz="2400" b="0" dirty="0"/>
              <a:t>Stand alone „network”</a:t>
            </a:r>
          </a:p>
          <a:p>
            <a:r>
              <a:rPr lang="en-US" sz="2400" b="0" dirty="0"/>
              <a:t>Not really a network</a:t>
            </a:r>
          </a:p>
          <a:p>
            <a:r>
              <a:rPr lang="en-US" sz="2400" b="0" dirty="0"/>
              <a:t>Proprietary protocols by Vendors</a:t>
            </a:r>
          </a:p>
          <a:p>
            <a:r>
              <a:rPr lang="en-US" sz="2400" b="0" dirty="0"/>
              <a:t>Limited protocol functionality</a:t>
            </a:r>
          </a:p>
          <a:p>
            <a:r>
              <a:rPr lang="en-US" sz="2400" b="0" dirty="0"/>
              <a:t>No other communication</a:t>
            </a:r>
          </a:p>
          <a:p>
            <a:r>
              <a:rPr lang="en-US" sz="2400" b="0" dirty="0"/>
              <a:t>Hardwired connection on bus level</a:t>
            </a:r>
          </a:p>
          <a:p>
            <a:r>
              <a:rPr lang="en-US" sz="2400" b="0" dirty="0"/>
              <a:t>Primary/secondary master</a:t>
            </a:r>
            <a:endParaRPr lang="en-US" b="0" dirty="0"/>
          </a:p>
        </p:txBody>
      </p:sp>
      <p:sp>
        <p:nvSpPr>
          <p:cNvPr id="7" name="Rectangle 2"/>
          <p:cNvSpPr/>
          <p:nvPr/>
        </p:nvSpPr>
        <p:spPr>
          <a:xfrm>
            <a:off x="4263570" y="1424025"/>
            <a:ext cx="3295340" cy="2868631"/>
          </a:xfrm>
          <a:prstGeom prst="rect">
            <a:avLst/>
          </a:prstGeom>
          <a:solidFill>
            <a:srgbClr val="D68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pic>
        <p:nvPicPr>
          <p:cNvPr id="8" name="Picture 2" descr="Second Generation SCADA Archite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573" y="4501368"/>
            <a:ext cx="2858483" cy="1932037"/>
          </a:xfrm>
          <a:prstGeom prst="rect">
            <a:avLst/>
          </a:prstGeom>
          <a:noFill/>
          <a:extLst>
            <a:ext uri="{909E8E84-426E-40DD-AFC4-6F175D3DCCD1}">
              <a14:hiddenFill xmlns:a14="http://schemas.microsoft.com/office/drawing/2010/main">
                <a:solidFill>
                  <a:srgbClr val="FFFFFF"/>
                </a:solidFill>
              </a14:hiddenFill>
            </a:ext>
          </a:extLst>
        </p:spPr>
      </p:pic>
      <p:sp>
        <p:nvSpPr>
          <p:cNvPr id="9" name="Tartalom helye 2"/>
          <p:cNvSpPr txBox="1">
            <a:spLocks/>
          </p:cNvSpPr>
          <p:nvPr/>
        </p:nvSpPr>
        <p:spPr>
          <a:xfrm>
            <a:off x="4263569" y="1439157"/>
            <a:ext cx="2901597" cy="2778180"/>
          </a:xfrm>
          <a:prstGeom prst="rect">
            <a:avLst/>
          </a:prstGeom>
        </p:spPr>
        <p:txBody>
          <a:bodyPr vert="horz" lIns="91440" tIns="45720" rIns="91440" bIns="45720" rtlCol="0">
            <a:normAutofit fontScale="62500" lnSpcReduction="20000"/>
          </a:bodyPr>
          <a:lstStyle>
            <a:lvl1pPr marL="228589" indent="-228589" algn="l" defTabSz="914354" rtl="0" eaLnBrk="1" latinLnBrk="0" hangingPunct="1">
              <a:lnSpc>
                <a:spcPct val="90000"/>
              </a:lnSpc>
              <a:spcBef>
                <a:spcPts val="1000"/>
              </a:spcBef>
              <a:buFont typeface="Arial" panose="020B0604020202020204" pitchFamily="34" charset="0"/>
              <a:buChar char="•"/>
              <a:defRPr sz="2800" b="1" kern="1200">
                <a:solidFill>
                  <a:schemeClr val="bg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b="1"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Distributed SCADA</a:t>
            </a:r>
          </a:p>
          <a:p>
            <a:r>
              <a:rPr lang="en-US" sz="2400" b="0" dirty="0"/>
              <a:t>Multiple distributed stations</a:t>
            </a:r>
          </a:p>
          <a:p>
            <a:r>
              <a:rPr lang="en-US" sz="2400" b="0" dirty="0"/>
              <a:t>Dedicated functionality</a:t>
            </a:r>
          </a:p>
          <a:p>
            <a:r>
              <a:rPr lang="en-US" sz="2400" b="0" dirty="0"/>
              <a:t>Utilizes LAN protocol</a:t>
            </a:r>
          </a:p>
          <a:p>
            <a:r>
              <a:rPr lang="en-US" sz="2400" b="0" dirty="0"/>
              <a:t>Several LANs are connected</a:t>
            </a:r>
          </a:p>
          <a:p>
            <a:r>
              <a:rPr lang="en-US" sz="2400" b="0" dirty="0"/>
              <a:t>Protocols are still proprietary</a:t>
            </a:r>
          </a:p>
          <a:p>
            <a:r>
              <a:rPr lang="en-US" sz="2400" b="0" dirty="0"/>
              <a:t>Improved computing power</a:t>
            </a:r>
          </a:p>
          <a:p>
            <a:r>
              <a:rPr lang="en-US" sz="2400" b="0" dirty="0"/>
              <a:t>No other communication</a:t>
            </a:r>
          </a:p>
          <a:p>
            <a:r>
              <a:rPr lang="en-US" sz="2400" b="0" dirty="0"/>
              <a:t>Distributed redundancy</a:t>
            </a:r>
            <a:endParaRPr lang="en-US" dirty="0"/>
          </a:p>
        </p:txBody>
      </p:sp>
      <p:sp>
        <p:nvSpPr>
          <p:cNvPr id="10" name="Rectangle 31"/>
          <p:cNvSpPr/>
          <p:nvPr/>
        </p:nvSpPr>
        <p:spPr>
          <a:xfrm>
            <a:off x="7917611" y="1439157"/>
            <a:ext cx="3348153" cy="2853499"/>
          </a:xfrm>
          <a:prstGeom prst="rect">
            <a:avLst/>
          </a:prstGeom>
          <a:solidFill>
            <a:srgbClr val="FF7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lt1">
                  <a:alpha val="70000"/>
                </a:schemeClr>
              </a:solidFill>
            </a:endParaRPr>
          </a:p>
        </p:txBody>
      </p:sp>
      <p:pic>
        <p:nvPicPr>
          <p:cNvPr id="11" name="Picture 2" descr="Third Generation SCADA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3426" y="4501368"/>
            <a:ext cx="2403227" cy="1888250"/>
          </a:xfrm>
          <a:prstGeom prst="rect">
            <a:avLst/>
          </a:prstGeom>
          <a:noFill/>
          <a:extLst>
            <a:ext uri="{909E8E84-426E-40DD-AFC4-6F175D3DCCD1}">
              <a14:hiddenFill xmlns:a14="http://schemas.microsoft.com/office/drawing/2010/main">
                <a:solidFill>
                  <a:srgbClr val="FFFFFF"/>
                </a:solidFill>
              </a14:hiddenFill>
            </a:ext>
          </a:extLst>
        </p:spPr>
      </p:pic>
      <p:sp>
        <p:nvSpPr>
          <p:cNvPr id="12" name="Tartalom helye 2"/>
          <p:cNvSpPr txBox="1">
            <a:spLocks/>
          </p:cNvSpPr>
          <p:nvPr/>
        </p:nvSpPr>
        <p:spPr>
          <a:xfrm>
            <a:off x="7916521" y="1439157"/>
            <a:ext cx="3326596" cy="2853499"/>
          </a:xfrm>
          <a:prstGeom prst="rect">
            <a:avLst/>
          </a:prstGeom>
        </p:spPr>
        <p:txBody>
          <a:bodyPr vert="horz" lIns="91440" tIns="45720" rIns="91440" bIns="45720" rtlCol="0">
            <a:normAutofit fontScale="62500" lnSpcReduction="20000"/>
          </a:bodyPr>
          <a:lstStyle>
            <a:lvl1pPr marL="228589" indent="-228589" algn="l" defTabSz="914354" rtl="0" eaLnBrk="1" latinLnBrk="0" hangingPunct="1">
              <a:lnSpc>
                <a:spcPct val="90000"/>
              </a:lnSpc>
              <a:spcBef>
                <a:spcPts val="1000"/>
              </a:spcBef>
              <a:buFont typeface="Arial" panose="020B0604020202020204" pitchFamily="34" charset="0"/>
              <a:buChar char="•"/>
              <a:defRPr sz="2800" b="1" kern="1200">
                <a:solidFill>
                  <a:schemeClr val="bg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b="1"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Networked SCADA</a:t>
            </a:r>
          </a:p>
          <a:p>
            <a:r>
              <a:rPr lang="en-US" sz="2400" b="0" dirty="0"/>
              <a:t>Master stations</a:t>
            </a:r>
          </a:p>
          <a:p>
            <a:r>
              <a:rPr lang="en-US" sz="2400" b="0" dirty="0"/>
              <a:t>Multiple networked systems</a:t>
            </a:r>
          </a:p>
          <a:p>
            <a:r>
              <a:rPr lang="en-US" sz="2400" b="0" dirty="0"/>
              <a:t>Sharing master functionality</a:t>
            </a:r>
          </a:p>
          <a:p>
            <a:r>
              <a:rPr lang="en-US" sz="2400" b="0" dirty="0"/>
              <a:t>Ethernet communication</a:t>
            </a:r>
          </a:p>
          <a:p>
            <a:r>
              <a:rPr lang="en-US" sz="2400" b="0" dirty="0"/>
              <a:t>Open system architecture</a:t>
            </a:r>
          </a:p>
          <a:p>
            <a:r>
              <a:rPr lang="en-US" sz="2400" b="0" dirty="0"/>
              <a:t>Standard open protocols</a:t>
            </a:r>
          </a:p>
          <a:p>
            <a:r>
              <a:rPr lang="en-US" sz="2400" b="0" dirty="0"/>
              <a:t>Introduction of WAN (IP) protocol</a:t>
            </a:r>
          </a:p>
          <a:p>
            <a:r>
              <a:rPr lang="en-US" sz="2400" b="0" dirty="0"/>
              <a:t>Significant improvement on reliability</a:t>
            </a:r>
          </a:p>
        </p:txBody>
      </p:sp>
    </p:spTree>
    <p:extLst>
      <p:ext uri="{BB962C8B-B14F-4D97-AF65-F5344CB8AC3E}">
        <p14:creationId xmlns:p14="http://schemas.microsoft.com/office/powerpoint/2010/main" val="362708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Smart Utility</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1522169929"/>
              </p:ext>
            </p:extLst>
          </p:nvPr>
        </p:nvGraphicFramePr>
        <p:xfrm>
          <a:off x="838202" y="1757593"/>
          <a:ext cx="4251593" cy="441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Kép 5"/>
          <p:cNvPicPr>
            <a:picLocks noChangeAspect="1"/>
          </p:cNvPicPr>
          <p:nvPr/>
        </p:nvPicPr>
        <p:blipFill>
          <a:blip r:embed="rId7"/>
          <a:stretch>
            <a:fillRect/>
          </a:stretch>
        </p:blipFill>
        <p:spPr>
          <a:xfrm>
            <a:off x="5188176" y="1757596"/>
            <a:ext cx="7003824" cy="4419371"/>
          </a:xfrm>
          <a:prstGeom prst="rect">
            <a:avLst/>
          </a:prstGeom>
        </p:spPr>
      </p:pic>
    </p:spTree>
    <p:extLst>
      <p:ext uri="{BB962C8B-B14F-4D97-AF65-F5344CB8AC3E}">
        <p14:creationId xmlns:p14="http://schemas.microsoft.com/office/powerpoint/2010/main" val="306250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The Challenge</a:t>
            </a:r>
          </a:p>
        </p:txBody>
      </p:sp>
      <p:sp>
        <p:nvSpPr>
          <p:cNvPr id="3" name="Tartalom helye 2"/>
          <p:cNvSpPr>
            <a:spLocks noGrp="1"/>
          </p:cNvSpPr>
          <p:nvPr>
            <p:ph idx="1"/>
          </p:nvPr>
        </p:nvSpPr>
        <p:spPr>
          <a:xfrm>
            <a:off x="838202" y="1825627"/>
            <a:ext cx="5948191" cy="4705804"/>
          </a:xfrm>
        </p:spPr>
        <p:txBody>
          <a:bodyPr>
            <a:normAutofit/>
          </a:bodyPr>
          <a:lstStyle/>
          <a:p>
            <a:r>
              <a:rPr lang="en-US" sz="2400" b="0" dirty="0"/>
              <a:t>Autonomous operation</a:t>
            </a:r>
          </a:p>
          <a:p>
            <a:r>
              <a:rPr lang="en-US" sz="2400" b="0" dirty="0"/>
              <a:t>Wireless local connectivity</a:t>
            </a:r>
          </a:p>
          <a:p>
            <a:r>
              <a:rPr lang="en-US" sz="2400" b="0" dirty="0"/>
              <a:t>Data and communication encryption</a:t>
            </a:r>
          </a:p>
          <a:p>
            <a:r>
              <a:rPr lang="en-US" sz="2400" b="0" dirty="0"/>
              <a:t>IP67, ATEX Certification</a:t>
            </a:r>
          </a:p>
          <a:p>
            <a:r>
              <a:rPr lang="en-US" sz="2400" b="0" dirty="0"/>
              <a:t>Compact „Idiot-proof” design &amp; installation</a:t>
            </a:r>
          </a:p>
          <a:p>
            <a:r>
              <a:rPr lang="en-US" sz="2400" b="0" dirty="0"/>
              <a:t>Maintenance free operation</a:t>
            </a:r>
          </a:p>
          <a:p>
            <a:r>
              <a:rPr lang="en-US" sz="2400" b="0" dirty="0"/>
              <a:t>Field Installation time less than 10 mins</a:t>
            </a:r>
          </a:p>
          <a:p>
            <a:r>
              <a:rPr lang="en-US" sz="2400" b="0" dirty="0"/>
              <a:t>Field level device intelligence</a:t>
            </a:r>
          </a:p>
          <a:p>
            <a:r>
              <a:rPr lang="en-US" sz="2400" b="0" dirty="0"/>
              <a:t>Favorable CAPEX</a:t>
            </a:r>
          </a:p>
          <a:p>
            <a:r>
              <a:rPr lang="en-US" sz="2400" b="0" dirty="0"/>
              <a:t>No or infinitesimal OPEX</a:t>
            </a:r>
          </a:p>
        </p:txBody>
      </p:sp>
      <p:sp>
        <p:nvSpPr>
          <p:cNvPr id="5" name="Lekerekített téglalap 4"/>
          <p:cNvSpPr/>
          <p:nvPr/>
        </p:nvSpPr>
        <p:spPr>
          <a:xfrm>
            <a:off x="8086381" y="1825625"/>
            <a:ext cx="3150824" cy="11379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t>CHEAP</a:t>
            </a:r>
          </a:p>
        </p:txBody>
      </p:sp>
      <p:sp>
        <p:nvSpPr>
          <p:cNvPr id="6" name="Lekerekített téglalap 5"/>
          <p:cNvSpPr/>
          <p:nvPr/>
        </p:nvSpPr>
        <p:spPr>
          <a:xfrm>
            <a:off x="8086381" y="3098475"/>
            <a:ext cx="3150824" cy="1137912"/>
          </a:xfrm>
          <a:prstGeom prst="roundRect">
            <a:avLst/>
          </a:prstGeom>
          <a:solidFill>
            <a:srgbClr val="5689B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t>RELIABLE</a:t>
            </a:r>
          </a:p>
        </p:txBody>
      </p:sp>
      <p:sp>
        <p:nvSpPr>
          <p:cNvPr id="7" name="Lekerekített téglalap 6"/>
          <p:cNvSpPr/>
          <p:nvPr/>
        </p:nvSpPr>
        <p:spPr>
          <a:xfrm>
            <a:off x="8086381" y="4371323"/>
            <a:ext cx="3150824" cy="1137912"/>
          </a:xfrm>
          <a:prstGeom prst="roundRect">
            <a:avLst/>
          </a:prstGeom>
          <a:solidFill>
            <a:srgbClr val="FF7875"/>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t>GUARANTEED</a:t>
            </a:r>
          </a:p>
        </p:txBody>
      </p:sp>
    </p:spTree>
    <p:extLst>
      <p:ext uri="{BB962C8B-B14F-4D97-AF65-F5344CB8AC3E}">
        <p14:creationId xmlns:p14="http://schemas.microsoft.com/office/powerpoint/2010/main" val="80071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Vágott nyíl jobbra 23"/>
          <p:cNvSpPr/>
          <p:nvPr/>
        </p:nvSpPr>
        <p:spPr>
          <a:xfrm>
            <a:off x="4424362" y="1426429"/>
            <a:ext cx="3343275" cy="2618396"/>
          </a:xfrm>
          <a:prstGeom prst="notchedRightArrow">
            <a:avLst>
              <a:gd name="adj1" fmla="val 50000"/>
              <a:gd name="adj2" fmla="val 47519"/>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a:p>
        </p:txBody>
      </p:sp>
      <p:sp>
        <p:nvSpPr>
          <p:cNvPr id="17" name="Rectangle 16"/>
          <p:cNvSpPr/>
          <p:nvPr/>
        </p:nvSpPr>
        <p:spPr>
          <a:xfrm>
            <a:off x="1495425" y="5267307"/>
            <a:ext cx="10287000" cy="922892"/>
          </a:xfrm>
          <a:prstGeom prst="rect">
            <a:avLst/>
          </a:prstGeom>
          <a:solidFill>
            <a:srgbClr val="568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sp>
        <p:nvSpPr>
          <p:cNvPr id="16" name="Rectangle 16"/>
          <p:cNvSpPr/>
          <p:nvPr/>
        </p:nvSpPr>
        <p:spPr>
          <a:xfrm>
            <a:off x="6981825" y="2877905"/>
            <a:ext cx="4800600" cy="1152412"/>
          </a:xfrm>
          <a:prstGeom prst="rect">
            <a:avLst/>
          </a:prstGeom>
          <a:solidFill>
            <a:srgbClr val="568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sp>
        <p:nvSpPr>
          <p:cNvPr id="15" name="Rectangle 16"/>
          <p:cNvSpPr/>
          <p:nvPr/>
        </p:nvSpPr>
        <p:spPr>
          <a:xfrm>
            <a:off x="6981825" y="1399939"/>
            <a:ext cx="4800600" cy="1217151"/>
          </a:xfrm>
          <a:prstGeom prst="rect">
            <a:avLst/>
          </a:prstGeom>
          <a:solidFill>
            <a:srgbClr val="568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sp>
        <p:nvSpPr>
          <p:cNvPr id="2" name="Cím 1"/>
          <p:cNvSpPr>
            <a:spLocks noGrp="1"/>
          </p:cNvSpPr>
          <p:nvPr>
            <p:ph type="title"/>
          </p:nvPr>
        </p:nvSpPr>
        <p:spPr/>
        <p:txBody>
          <a:bodyPr/>
          <a:lstStyle/>
          <a:p>
            <a:r>
              <a:rPr lang="en-US" dirty="0"/>
              <a:t>The Solution - Hardware</a:t>
            </a:r>
          </a:p>
        </p:txBody>
      </p:sp>
      <p:sp>
        <p:nvSpPr>
          <p:cNvPr id="4" name="Rectangle 16"/>
          <p:cNvSpPr/>
          <p:nvPr/>
        </p:nvSpPr>
        <p:spPr>
          <a:xfrm>
            <a:off x="1495426" y="1399939"/>
            <a:ext cx="4752974" cy="1217151"/>
          </a:xfrm>
          <a:prstGeom prst="rect">
            <a:avLst/>
          </a:prstGeom>
          <a:solidFill>
            <a:srgbClr val="FF7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sp>
        <p:nvSpPr>
          <p:cNvPr id="5" name="Rectangle 16"/>
          <p:cNvSpPr/>
          <p:nvPr/>
        </p:nvSpPr>
        <p:spPr>
          <a:xfrm>
            <a:off x="1495425" y="2852995"/>
            <a:ext cx="4752975" cy="1177322"/>
          </a:xfrm>
          <a:prstGeom prst="rect">
            <a:avLst/>
          </a:prstGeom>
          <a:solidFill>
            <a:srgbClr val="FF7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sp>
        <p:nvSpPr>
          <p:cNvPr id="6" name="Rectangle 16"/>
          <p:cNvSpPr/>
          <p:nvPr/>
        </p:nvSpPr>
        <p:spPr>
          <a:xfrm>
            <a:off x="1495425" y="4188732"/>
            <a:ext cx="10287000" cy="886805"/>
          </a:xfrm>
          <a:prstGeom prst="rect">
            <a:avLst/>
          </a:prstGeom>
          <a:solidFill>
            <a:srgbClr val="568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sp>
        <p:nvSpPr>
          <p:cNvPr id="7" name="Szövegdoboz 6"/>
          <p:cNvSpPr txBox="1"/>
          <p:nvPr/>
        </p:nvSpPr>
        <p:spPr>
          <a:xfrm>
            <a:off x="1495425" y="1395630"/>
            <a:ext cx="4627443" cy="1226490"/>
          </a:xfrm>
          <a:prstGeom prst="rect">
            <a:avLst/>
          </a:prstGeom>
          <a:noFill/>
        </p:spPr>
        <p:txBody>
          <a:bodyPr wrap="square" rtlCol="0">
            <a:spAutoFit/>
          </a:bodyPr>
          <a:lstStyle/>
          <a:p>
            <a:pPr indent="-23" defTabSz="914354">
              <a:lnSpc>
                <a:spcPct val="90000"/>
              </a:lnSpc>
              <a:spcBef>
                <a:spcPts val="500"/>
              </a:spcBef>
            </a:pPr>
            <a:r>
              <a:rPr lang="en-US" sz="1700" b="1" dirty="0">
                <a:solidFill>
                  <a:prstClr val="white"/>
                </a:solidFill>
              </a:rPr>
              <a:t>GSM GPRS is „expensive”</a:t>
            </a:r>
          </a:p>
          <a:p>
            <a:pPr marL="285727" indent="-285750" defTabSz="914354">
              <a:lnSpc>
                <a:spcPct val="90000"/>
              </a:lnSpc>
              <a:spcBef>
                <a:spcPts val="500"/>
              </a:spcBef>
              <a:buFont typeface="Arial" panose="020B0604020202020204" pitchFamily="34" charset="0"/>
              <a:buChar char="•"/>
            </a:pPr>
            <a:r>
              <a:rPr lang="en-US" sz="1700" dirty="0">
                <a:solidFill>
                  <a:prstClr val="white"/>
                </a:solidFill>
              </a:rPr>
              <a:t>Power output 2 Watts, (requires super caps)</a:t>
            </a:r>
          </a:p>
          <a:p>
            <a:pPr marL="285727" indent="-285750" defTabSz="914354">
              <a:lnSpc>
                <a:spcPct val="90000"/>
              </a:lnSpc>
              <a:spcBef>
                <a:spcPts val="500"/>
              </a:spcBef>
              <a:buFont typeface="Arial" panose="020B0604020202020204" pitchFamily="34" charset="0"/>
              <a:buChar char="•"/>
            </a:pPr>
            <a:r>
              <a:rPr lang="en-US" sz="1700" dirty="0">
                <a:solidFill>
                  <a:prstClr val="white"/>
                </a:solidFill>
              </a:rPr>
              <a:t>Average consumption in milliamps</a:t>
            </a:r>
          </a:p>
          <a:p>
            <a:pPr marL="285727" indent="-285750" defTabSz="914354">
              <a:lnSpc>
                <a:spcPct val="90000"/>
              </a:lnSpc>
              <a:spcBef>
                <a:spcPts val="500"/>
              </a:spcBef>
              <a:buFont typeface="Arial" panose="020B0604020202020204" pitchFamily="34" charset="0"/>
              <a:buChar char="•"/>
            </a:pPr>
            <a:r>
              <a:rPr lang="en-US" sz="1700" dirty="0">
                <a:solidFill>
                  <a:prstClr val="white"/>
                </a:solidFill>
              </a:rPr>
              <a:t>Huge battery capacity (70/140Ah)</a:t>
            </a:r>
          </a:p>
        </p:txBody>
      </p:sp>
      <p:sp>
        <p:nvSpPr>
          <p:cNvPr id="8" name="Szövegdoboz 7"/>
          <p:cNvSpPr txBox="1"/>
          <p:nvPr/>
        </p:nvSpPr>
        <p:spPr>
          <a:xfrm>
            <a:off x="6981825" y="1397231"/>
            <a:ext cx="4524375" cy="877163"/>
          </a:xfrm>
          <a:prstGeom prst="rect">
            <a:avLst/>
          </a:prstGeom>
          <a:noFill/>
        </p:spPr>
        <p:txBody>
          <a:bodyPr wrap="square" rtlCol="0">
            <a:spAutoFit/>
          </a:bodyPr>
          <a:lstStyle/>
          <a:p>
            <a:r>
              <a:rPr lang="en-US" sz="1700" b="1" dirty="0">
                <a:solidFill>
                  <a:prstClr val="white"/>
                </a:solidFill>
              </a:rPr>
              <a:t>Suitable Communication Technology</a:t>
            </a:r>
          </a:p>
          <a:p>
            <a:pPr marL="285750" indent="-285750">
              <a:buFont typeface="Arial" panose="020B0604020202020204" pitchFamily="34" charset="0"/>
              <a:buChar char="•"/>
            </a:pPr>
            <a:r>
              <a:rPr lang="en-US" sz="1700" dirty="0">
                <a:solidFill>
                  <a:prstClr val="white"/>
                </a:solidFill>
              </a:rPr>
              <a:t>Power output in </a:t>
            </a:r>
            <a:r>
              <a:rPr lang="en-US" sz="1700" b="1" dirty="0" err="1">
                <a:solidFill>
                  <a:prstClr val="white"/>
                </a:solidFill>
              </a:rPr>
              <a:t>milliwatt</a:t>
            </a:r>
            <a:r>
              <a:rPr lang="hu-HU" sz="1700" b="1" dirty="0">
                <a:solidFill>
                  <a:prstClr val="white"/>
                </a:solidFill>
              </a:rPr>
              <a:t>s</a:t>
            </a:r>
            <a:r>
              <a:rPr lang="en-US" sz="1700" dirty="0">
                <a:solidFill>
                  <a:prstClr val="white"/>
                </a:solidFill>
              </a:rPr>
              <a:t> range</a:t>
            </a:r>
          </a:p>
          <a:p>
            <a:pPr marL="285750" indent="-285750">
              <a:buFont typeface="Arial" panose="020B0604020202020204" pitchFamily="34" charset="0"/>
              <a:buChar char="•"/>
            </a:pPr>
            <a:r>
              <a:rPr lang="en-US" sz="1700" dirty="0">
                <a:solidFill>
                  <a:prstClr val="white"/>
                </a:solidFill>
              </a:rPr>
              <a:t>Average consumption in </a:t>
            </a:r>
            <a:r>
              <a:rPr lang="en-US" sz="1700" b="1" dirty="0" err="1">
                <a:solidFill>
                  <a:prstClr val="white"/>
                </a:solidFill>
              </a:rPr>
              <a:t>microamps</a:t>
            </a:r>
            <a:r>
              <a:rPr lang="en-US" sz="1700" b="1" dirty="0">
                <a:solidFill>
                  <a:prstClr val="white"/>
                </a:solidFill>
              </a:rPr>
              <a:t> </a:t>
            </a:r>
            <a:r>
              <a:rPr lang="en-US" sz="1700" dirty="0">
                <a:solidFill>
                  <a:prstClr val="white"/>
                </a:solidFill>
              </a:rPr>
              <a:t>range</a:t>
            </a:r>
          </a:p>
        </p:txBody>
      </p:sp>
      <p:sp>
        <p:nvSpPr>
          <p:cNvPr id="9" name="Szövegdoboz 8"/>
          <p:cNvSpPr txBox="1"/>
          <p:nvPr/>
        </p:nvSpPr>
        <p:spPr>
          <a:xfrm>
            <a:off x="1495425" y="2857916"/>
            <a:ext cx="4627443" cy="877163"/>
          </a:xfrm>
          <a:prstGeom prst="rect">
            <a:avLst/>
          </a:prstGeom>
          <a:noFill/>
        </p:spPr>
        <p:txBody>
          <a:bodyPr wrap="square" rtlCol="0">
            <a:spAutoFit/>
          </a:bodyPr>
          <a:lstStyle>
            <a:defPPr>
              <a:defRPr lang="hu-HU"/>
            </a:defPPr>
            <a:lvl1pPr>
              <a:defRPr sz="1700">
                <a:solidFill>
                  <a:prstClr val="white"/>
                </a:solidFill>
              </a:defRPr>
            </a:lvl1pPr>
          </a:lstStyle>
          <a:p>
            <a:r>
              <a:rPr lang="en-US" b="1" dirty="0"/>
              <a:t>Communication for Installation</a:t>
            </a:r>
          </a:p>
          <a:p>
            <a:pPr marL="285750" indent="-285750">
              <a:buFont typeface="Arial" panose="020B0604020202020204" pitchFamily="34" charset="0"/>
              <a:buChar char="•"/>
            </a:pPr>
            <a:r>
              <a:rPr lang="en-US" sz="1700" dirty="0">
                <a:solidFill>
                  <a:prstClr val="white"/>
                </a:solidFill>
              </a:rPr>
              <a:t>Local display or server side web-based app</a:t>
            </a:r>
          </a:p>
          <a:p>
            <a:pPr marL="285750" indent="-285750">
              <a:buFont typeface="Arial" panose="020B0604020202020204" pitchFamily="34" charset="0"/>
              <a:buChar char="•"/>
            </a:pPr>
            <a:r>
              <a:rPr lang="en-US" dirty="0"/>
              <a:t>Needs power and other resources</a:t>
            </a:r>
            <a:endParaRPr lang="en-US" sz="1700" dirty="0">
              <a:solidFill>
                <a:prstClr val="white"/>
              </a:solidFill>
            </a:endParaRPr>
          </a:p>
        </p:txBody>
      </p:sp>
      <p:sp>
        <p:nvSpPr>
          <p:cNvPr id="10" name="Szövegdoboz 9"/>
          <p:cNvSpPr txBox="1"/>
          <p:nvPr/>
        </p:nvSpPr>
        <p:spPr>
          <a:xfrm>
            <a:off x="6948487" y="2877905"/>
            <a:ext cx="4329113" cy="1138773"/>
          </a:xfrm>
          <a:prstGeom prst="rect">
            <a:avLst/>
          </a:prstGeom>
          <a:noFill/>
        </p:spPr>
        <p:txBody>
          <a:bodyPr wrap="square" rtlCol="0">
            <a:spAutoFit/>
          </a:bodyPr>
          <a:lstStyle>
            <a:defPPr>
              <a:defRPr lang="hu-HU"/>
            </a:defPPr>
            <a:lvl1pPr>
              <a:defRPr sz="1700">
                <a:solidFill>
                  <a:prstClr val="white"/>
                </a:solidFill>
              </a:defRPr>
            </a:lvl1pPr>
          </a:lstStyle>
          <a:p>
            <a:r>
              <a:rPr lang="en-US" b="1" dirty="0"/>
              <a:t>Low Energy Communication</a:t>
            </a:r>
          </a:p>
          <a:p>
            <a:pPr marL="285750" indent="-285750">
              <a:buFont typeface="Arial" panose="020B0604020202020204" pitchFamily="34" charset="0"/>
              <a:buChar char="•"/>
            </a:pPr>
            <a:r>
              <a:rPr lang="en-US" dirty="0"/>
              <a:t>BLE 4.x/5</a:t>
            </a:r>
          </a:p>
          <a:p>
            <a:pPr marL="285750" indent="-285750">
              <a:buFont typeface="Arial" panose="020B0604020202020204" pitchFamily="34" charset="0"/>
              <a:buChar char="•"/>
            </a:pPr>
            <a:r>
              <a:rPr lang="en-US" dirty="0"/>
              <a:t>Low power, long range</a:t>
            </a:r>
          </a:p>
          <a:p>
            <a:pPr marL="285750" indent="-285750">
              <a:buFont typeface="Arial" panose="020B0604020202020204" pitchFamily="34" charset="0"/>
              <a:buChar char="•"/>
            </a:pPr>
            <a:r>
              <a:rPr lang="en-US" dirty="0"/>
              <a:t>Tablet or Smart Phone</a:t>
            </a:r>
          </a:p>
        </p:txBody>
      </p:sp>
      <p:sp>
        <p:nvSpPr>
          <p:cNvPr id="11" name="Szövegdoboz 10"/>
          <p:cNvSpPr txBox="1"/>
          <p:nvPr/>
        </p:nvSpPr>
        <p:spPr>
          <a:xfrm>
            <a:off x="1552574" y="4224370"/>
            <a:ext cx="4914901" cy="877163"/>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prstClr val="white"/>
                </a:solidFill>
              </a:rPr>
              <a:t>„Disposable” device design</a:t>
            </a:r>
          </a:p>
          <a:p>
            <a:pPr marL="285750" indent="-285750">
              <a:buFont typeface="Arial" panose="020B0604020202020204" pitchFamily="34" charset="0"/>
              <a:buChar char="•"/>
            </a:pPr>
            <a:r>
              <a:rPr lang="en-US" sz="1700" dirty="0">
                <a:solidFill>
                  <a:prstClr val="white"/>
                </a:solidFill>
              </a:rPr>
              <a:t>Low consumption MCU</a:t>
            </a:r>
          </a:p>
          <a:p>
            <a:pPr marL="285750" indent="-285750">
              <a:buFont typeface="Arial" panose="020B0604020202020204" pitchFamily="34" charset="0"/>
              <a:buChar char="•"/>
            </a:pPr>
            <a:r>
              <a:rPr lang="en-US" sz="1700" dirty="0">
                <a:solidFill>
                  <a:prstClr val="white"/>
                </a:solidFill>
              </a:rPr>
              <a:t>Single-chip (All-in) electronic architecture</a:t>
            </a:r>
            <a:endParaRPr lang="en-US" sz="1700" dirty="0"/>
          </a:p>
        </p:txBody>
      </p:sp>
      <p:sp>
        <p:nvSpPr>
          <p:cNvPr id="12" name="Szövegdoboz 11"/>
          <p:cNvSpPr txBox="1"/>
          <p:nvPr/>
        </p:nvSpPr>
        <p:spPr>
          <a:xfrm>
            <a:off x="1528764" y="5272052"/>
            <a:ext cx="9491662" cy="615553"/>
          </a:xfrm>
          <a:prstGeom prst="rect">
            <a:avLst/>
          </a:prstGeom>
          <a:noFill/>
        </p:spPr>
        <p:txBody>
          <a:bodyPr wrap="square" rtlCol="0">
            <a:spAutoFit/>
          </a:bodyPr>
          <a:lstStyle>
            <a:defPPr>
              <a:defRPr lang="hu-HU"/>
            </a:defPPr>
            <a:lvl1pPr>
              <a:defRPr sz="1600">
                <a:solidFill>
                  <a:prstClr val="white"/>
                </a:solidFill>
              </a:defRPr>
            </a:lvl1pPr>
            <a:lvl2pPr lvl="1">
              <a:defRPr sz="1600">
                <a:solidFill>
                  <a:prstClr val="white"/>
                </a:solidFill>
              </a:defRPr>
            </a:lvl2pPr>
          </a:lstStyle>
          <a:p>
            <a:pPr marL="285750" indent="-285750">
              <a:buFont typeface="Arial" panose="020B0604020202020204" pitchFamily="34" charset="0"/>
              <a:buChar char="•"/>
            </a:pPr>
            <a:r>
              <a:rPr lang="en-US" sz="1700" dirty="0"/>
              <a:t>Simple, light-weight power management</a:t>
            </a:r>
          </a:p>
          <a:p>
            <a:pPr marL="285750" indent="-285750">
              <a:buFont typeface="Arial" panose="020B0604020202020204" pitchFamily="34" charset="0"/>
              <a:buChar char="•"/>
            </a:pPr>
            <a:r>
              <a:rPr lang="en-US" sz="1700" dirty="0"/>
              <a:t>Application of new battery types: Lithium </a:t>
            </a:r>
            <a:r>
              <a:rPr lang="en-US" sz="1700" dirty="0" err="1"/>
              <a:t>Tionil</a:t>
            </a:r>
            <a:r>
              <a:rPr lang="en-US" sz="1700" dirty="0"/>
              <a:t> </a:t>
            </a:r>
            <a:r>
              <a:rPr lang="en-US" sz="1700" dirty="0" err="1"/>
              <a:t>Chlorid</a:t>
            </a:r>
            <a:r>
              <a:rPr lang="en-US" sz="1700" dirty="0"/>
              <a:t> (LiSOCl</a:t>
            </a:r>
            <a:r>
              <a:rPr lang="en-US" sz="1700" baseline="-25000" dirty="0"/>
              <a:t>2</a:t>
            </a:r>
            <a:r>
              <a:rPr lang="en-US" sz="1700" dirty="0"/>
              <a:t>) / Lithium Manganese Oxide (LiMn</a:t>
            </a:r>
            <a:r>
              <a:rPr lang="en-US" sz="1700" baseline="-25000" dirty="0"/>
              <a:t>2</a:t>
            </a:r>
            <a:r>
              <a:rPr lang="en-US" sz="1700" dirty="0"/>
              <a:t>O</a:t>
            </a:r>
            <a:r>
              <a:rPr lang="en-US" sz="1700" baseline="-25000" dirty="0"/>
              <a:t>4</a:t>
            </a:r>
            <a:r>
              <a:rPr lang="en-US" sz="1700" dirty="0"/>
              <a:t>)</a:t>
            </a:r>
          </a:p>
        </p:txBody>
      </p:sp>
      <p:sp>
        <p:nvSpPr>
          <p:cNvPr id="13" name="Szövegdoboz 12"/>
          <p:cNvSpPr txBox="1"/>
          <p:nvPr/>
        </p:nvSpPr>
        <p:spPr>
          <a:xfrm>
            <a:off x="1333500" y="8287158"/>
            <a:ext cx="2590800" cy="1200329"/>
          </a:xfrm>
          <a:prstGeom prst="rect">
            <a:avLst/>
          </a:prstGeom>
          <a:noFill/>
        </p:spPr>
        <p:txBody>
          <a:bodyPr wrap="square" rtlCol="0">
            <a:spAutoFit/>
          </a:bodyPr>
          <a:lstStyle/>
          <a:p>
            <a:r>
              <a:rPr lang="hu-HU" dirty="0"/>
              <a:t>Gyártás: 1000-es nagyságrend vs. 100.000-es nagyságrend</a:t>
            </a:r>
          </a:p>
          <a:p>
            <a:endParaRPr lang="hu-HU" dirty="0"/>
          </a:p>
        </p:txBody>
      </p:sp>
      <p:sp>
        <p:nvSpPr>
          <p:cNvPr id="19" name="Szövegdoboz 18"/>
          <p:cNvSpPr txBox="1"/>
          <p:nvPr/>
        </p:nvSpPr>
        <p:spPr>
          <a:xfrm>
            <a:off x="838200" y="1378803"/>
            <a:ext cx="461665" cy="2589821"/>
          </a:xfrm>
          <a:prstGeom prst="rect">
            <a:avLst/>
          </a:prstGeom>
          <a:solidFill>
            <a:srgbClr val="D68F10"/>
          </a:solidFill>
        </p:spPr>
        <p:txBody>
          <a:bodyPr vert="vert270" wrap="square" rtlCol="0">
            <a:spAutoFit/>
          </a:bodyPr>
          <a:lstStyle/>
          <a:p>
            <a:pPr algn="ctr"/>
            <a:r>
              <a:rPr lang="hu-HU" dirty="0">
                <a:solidFill>
                  <a:prstClr val="white"/>
                </a:solidFill>
              </a:rPr>
              <a:t>COMMUNICATION</a:t>
            </a:r>
            <a:endParaRPr lang="hu-HU" dirty="0"/>
          </a:p>
        </p:txBody>
      </p:sp>
      <p:sp>
        <p:nvSpPr>
          <p:cNvPr id="20" name="Szövegdoboz 19"/>
          <p:cNvSpPr txBox="1"/>
          <p:nvPr/>
        </p:nvSpPr>
        <p:spPr>
          <a:xfrm>
            <a:off x="838200" y="4188732"/>
            <a:ext cx="461665" cy="866635"/>
          </a:xfrm>
          <a:prstGeom prst="rect">
            <a:avLst/>
          </a:prstGeom>
          <a:solidFill>
            <a:srgbClr val="D68F10"/>
          </a:solidFill>
        </p:spPr>
        <p:txBody>
          <a:bodyPr vert="vert270" wrap="square" rtlCol="0">
            <a:spAutoFit/>
          </a:bodyPr>
          <a:lstStyle/>
          <a:p>
            <a:pPr algn="ctr"/>
            <a:r>
              <a:rPr lang="hu-HU" dirty="0">
                <a:solidFill>
                  <a:prstClr val="white"/>
                </a:solidFill>
              </a:rPr>
              <a:t>DEVICE</a:t>
            </a:r>
            <a:endParaRPr lang="hu-HU" dirty="0"/>
          </a:p>
        </p:txBody>
      </p:sp>
      <p:sp>
        <p:nvSpPr>
          <p:cNvPr id="21" name="Szövegdoboz 20"/>
          <p:cNvSpPr txBox="1"/>
          <p:nvPr/>
        </p:nvSpPr>
        <p:spPr>
          <a:xfrm>
            <a:off x="838200" y="5255426"/>
            <a:ext cx="461665" cy="934773"/>
          </a:xfrm>
          <a:prstGeom prst="rect">
            <a:avLst/>
          </a:prstGeom>
          <a:solidFill>
            <a:srgbClr val="D68F10"/>
          </a:solidFill>
        </p:spPr>
        <p:txBody>
          <a:bodyPr vert="vert270" wrap="square" rtlCol="0">
            <a:spAutoFit/>
          </a:bodyPr>
          <a:lstStyle/>
          <a:p>
            <a:pPr algn="ctr"/>
            <a:r>
              <a:rPr lang="hu-HU" dirty="0">
                <a:solidFill>
                  <a:prstClr val="white"/>
                </a:solidFill>
              </a:rPr>
              <a:t>POWER</a:t>
            </a:r>
            <a:endParaRPr lang="hu-HU" dirty="0"/>
          </a:p>
        </p:txBody>
      </p:sp>
      <p:sp>
        <p:nvSpPr>
          <p:cNvPr id="23" name="Szövegdoboz 22"/>
          <p:cNvSpPr txBox="1"/>
          <p:nvPr/>
        </p:nvSpPr>
        <p:spPr>
          <a:xfrm>
            <a:off x="6948487" y="4160585"/>
            <a:ext cx="4933950" cy="877163"/>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prstClr val="white"/>
                </a:solidFill>
              </a:rPr>
              <a:t>Modular design, ready for future comm. protocols</a:t>
            </a:r>
          </a:p>
          <a:p>
            <a:pPr marL="285750" indent="-285750">
              <a:buFont typeface="Arial" panose="020B0604020202020204" pitchFamily="34" charset="0"/>
              <a:buChar char="•"/>
            </a:pPr>
            <a:r>
              <a:rPr lang="en-US" sz="1700" dirty="0">
                <a:solidFill>
                  <a:prstClr val="white"/>
                </a:solidFill>
              </a:rPr>
              <a:t>Non-replaceable battery</a:t>
            </a:r>
          </a:p>
          <a:p>
            <a:pPr marL="285750" indent="-285750">
              <a:buFont typeface="Arial" panose="020B0604020202020204" pitchFamily="34" charset="0"/>
              <a:buChar char="•"/>
            </a:pPr>
            <a:r>
              <a:rPr lang="en-US" sz="1700" dirty="0">
                <a:solidFill>
                  <a:prstClr val="white"/>
                </a:solidFill>
              </a:rPr>
              <a:t>10+ years lifetime</a:t>
            </a:r>
            <a:endParaRPr lang="en-US" sz="1700" dirty="0"/>
          </a:p>
        </p:txBody>
      </p:sp>
      <p:pic>
        <p:nvPicPr>
          <p:cNvPr id="25" name="Picture 18" descr="Képtalálat a következőre: „sigfox ico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27" t="28204" r="27360" b="37224"/>
          <a:stretch/>
        </p:blipFill>
        <p:spPr bwMode="auto">
          <a:xfrm>
            <a:off x="8107361" y="2259873"/>
            <a:ext cx="1069975" cy="29491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Képtalálat a következőre: „narrowband iot lte icons”"/>
          <p:cNvPicPr>
            <a:picLocks noChangeAspect="1" noChangeArrowheads="1"/>
          </p:cNvPicPr>
          <p:nvPr/>
        </p:nvPicPr>
        <p:blipFill rotWithShape="1">
          <a:blip r:embed="rId3">
            <a:extLst>
              <a:ext uri="{28A0092B-C50C-407E-A947-70E740481C1C}">
                <a14:useLocalDpi xmlns:a14="http://schemas.microsoft.com/office/drawing/2010/main" val="0"/>
              </a:ext>
            </a:extLst>
          </a:blip>
          <a:srcRect l="3970" t="31943" r="78813" b="59019"/>
          <a:stretch/>
        </p:blipFill>
        <p:spPr bwMode="auto">
          <a:xfrm>
            <a:off x="9344236" y="2258456"/>
            <a:ext cx="965755" cy="3042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6"/>
          <p:cNvPicPr>
            <a:picLocks noChangeAspect="1"/>
          </p:cNvPicPr>
          <p:nvPr/>
        </p:nvPicPr>
        <p:blipFill rotWithShape="1">
          <a:blip r:embed="rId4"/>
          <a:srcRect l="37065" t="34292" r="53047" b="55927"/>
          <a:stretch/>
        </p:blipFill>
        <p:spPr>
          <a:xfrm>
            <a:off x="7385384" y="2247537"/>
            <a:ext cx="516453" cy="325436"/>
          </a:xfrm>
          <a:prstGeom prst="rect">
            <a:avLst/>
          </a:prstGeom>
          <a:effectLst/>
        </p:spPr>
      </p:pic>
      <p:pic>
        <p:nvPicPr>
          <p:cNvPr id="28" name="Picture 2" descr="Képtalálat a következőre: „wif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4192" y="2268694"/>
            <a:ext cx="479276" cy="3074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s://evothings.com/doc/starter-guides/images/bluetooth-smart-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5828" y="3215667"/>
            <a:ext cx="1296727" cy="48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44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The Solution - Software</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3876971161"/>
              </p:ext>
            </p:extLst>
          </p:nvPr>
        </p:nvGraphicFramePr>
        <p:xfrm>
          <a:off x="447675" y="1530349"/>
          <a:ext cx="10515600" cy="487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kerekített téglalap 4"/>
          <p:cNvSpPr/>
          <p:nvPr/>
        </p:nvSpPr>
        <p:spPr>
          <a:xfrm>
            <a:off x="7972424" y="1534530"/>
            <a:ext cx="3490913" cy="752475"/>
          </a:xfrm>
          <a:prstGeom prst="roundRect">
            <a:avLst/>
          </a:prstGeom>
          <a:solidFill>
            <a:srgbClr val="344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Visualization &amp; Reports, </a:t>
            </a:r>
          </a:p>
          <a:p>
            <a:pPr lvl="0"/>
            <a:r>
              <a:rPr lang="en-US" dirty="0"/>
              <a:t>Output for humans and machines</a:t>
            </a:r>
          </a:p>
        </p:txBody>
      </p:sp>
      <p:sp>
        <p:nvSpPr>
          <p:cNvPr id="10" name="Lekerekített téglalap 9"/>
          <p:cNvSpPr/>
          <p:nvPr/>
        </p:nvSpPr>
        <p:spPr>
          <a:xfrm>
            <a:off x="7972423" y="2344347"/>
            <a:ext cx="3490914" cy="752475"/>
          </a:xfrm>
          <a:prstGeom prst="roundRect">
            <a:avLst/>
          </a:prstGeom>
          <a:solidFill>
            <a:srgbClr val="344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t>Data Analyzing</a:t>
            </a:r>
            <a:endParaRPr lang="en-US" dirty="0"/>
          </a:p>
        </p:txBody>
      </p:sp>
      <p:sp>
        <p:nvSpPr>
          <p:cNvPr id="11" name="Lekerekített téglalap 10"/>
          <p:cNvSpPr/>
          <p:nvPr/>
        </p:nvSpPr>
        <p:spPr>
          <a:xfrm>
            <a:off x="7972422" y="3974300"/>
            <a:ext cx="3490916" cy="752475"/>
          </a:xfrm>
          <a:prstGeom prst="roundRect">
            <a:avLst/>
          </a:prstGeom>
          <a:solidFill>
            <a:srgbClr val="344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t>NoSQL</a:t>
            </a:r>
            <a:endParaRPr lang="en-US" dirty="0"/>
          </a:p>
        </p:txBody>
      </p:sp>
      <p:sp>
        <p:nvSpPr>
          <p:cNvPr id="13" name="Lekerekített téglalap 12"/>
          <p:cNvSpPr/>
          <p:nvPr/>
        </p:nvSpPr>
        <p:spPr>
          <a:xfrm>
            <a:off x="7972422" y="4789906"/>
            <a:ext cx="3490916" cy="752475"/>
          </a:xfrm>
          <a:prstGeom prst="roundRect">
            <a:avLst/>
          </a:prstGeom>
          <a:solidFill>
            <a:srgbClr val="344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schemeClr val="bg1"/>
                </a:solidFill>
              </a:rPr>
              <a:t>Workflow Based On-The-Fly </a:t>
            </a:r>
            <a:endParaRPr lang="hu-HU" dirty="0"/>
          </a:p>
        </p:txBody>
      </p:sp>
      <p:sp>
        <p:nvSpPr>
          <p:cNvPr id="14" name="Lekerekített téglalap 13"/>
          <p:cNvSpPr/>
          <p:nvPr/>
        </p:nvSpPr>
        <p:spPr>
          <a:xfrm>
            <a:off x="7972422" y="5614976"/>
            <a:ext cx="3490916" cy="752475"/>
          </a:xfrm>
          <a:prstGeom prst="roundRect">
            <a:avLst/>
          </a:prstGeom>
          <a:solidFill>
            <a:srgbClr val="344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t>MQTT</a:t>
            </a:r>
          </a:p>
        </p:txBody>
      </p:sp>
      <p:sp>
        <p:nvSpPr>
          <p:cNvPr id="15" name="Lekerekített téglalap 14"/>
          <p:cNvSpPr/>
          <p:nvPr/>
        </p:nvSpPr>
        <p:spPr>
          <a:xfrm>
            <a:off x="7972422" y="3154165"/>
            <a:ext cx="3490915" cy="752475"/>
          </a:xfrm>
          <a:prstGeom prst="roundRect">
            <a:avLst/>
          </a:prstGeom>
          <a:solidFill>
            <a:srgbClr val="344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Predictive </a:t>
            </a:r>
            <a:r>
              <a:rPr lang="hu-HU" dirty="0"/>
              <a:t>A</a:t>
            </a:r>
            <a:r>
              <a:rPr lang="en-US" dirty="0" err="1"/>
              <a:t>lgorithms</a:t>
            </a:r>
            <a:r>
              <a:rPr lang="hu-HU" dirty="0"/>
              <a:t>, </a:t>
            </a:r>
          </a:p>
          <a:p>
            <a:pPr lvl="0"/>
            <a:r>
              <a:rPr lang="en-US" dirty="0"/>
              <a:t>Neural Networks</a:t>
            </a:r>
            <a:r>
              <a:rPr lang="hu-HU" dirty="0"/>
              <a:t>, etc.</a:t>
            </a:r>
            <a:endParaRPr lang="en-US" dirty="0"/>
          </a:p>
        </p:txBody>
      </p:sp>
    </p:spTree>
    <p:extLst>
      <p:ext uri="{BB962C8B-B14F-4D97-AF65-F5344CB8AC3E}">
        <p14:creationId xmlns:p14="http://schemas.microsoft.com/office/powerpoint/2010/main" val="361913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173" y="268756"/>
            <a:ext cx="8898475" cy="1325563"/>
          </a:xfrm>
        </p:spPr>
        <p:txBody>
          <a:bodyPr>
            <a:normAutofit fontScale="90000"/>
          </a:bodyPr>
          <a:lstStyle/>
          <a:p>
            <a:pPr algn="l"/>
            <a:r>
              <a:rPr lang="en-US" dirty="0"/>
              <a:t>Encryption – </a:t>
            </a:r>
            <a:r>
              <a:rPr lang="en-US" sz="4400" dirty="0"/>
              <a:t>the most secure way of data transfer</a:t>
            </a:r>
            <a:endParaRPr lang="en-US" dirty="0"/>
          </a:p>
        </p:txBody>
      </p:sp>
      <p:sp>
        <p:nvSpPr>
          <p:cNvPr id="17" name="Rectangle 16"/>
          <p:cNvSpPr/>
          <p:nvPr/>
        </p:nvSpPr>
        <p:spPr>
          <a:xfrm>
            <a:off x="280217" y="1840374"/>
            <a:ext cx="2554683" cy="4421529"/>
          </a:xfrm>
          <a:prstGeom prst="rect">
            <a:avLst/>
          </a:prstGeom>
          <a:solidFill>
            <a:srgbClr val="568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sp>
        <p:nvSpPr>
          <p:cNvPr id="18" name="Rectangle 17"/>
          <p:cNvSpPr/>
          <p:nvPr/>
        </p:nvSpPr>
        <p:spPr>
          <a:xfrm>
            <a:off x="3305839" y="1840377"/>
            <a:ext cx="2554683" cy="4421529"/>
          </a:xfrm>
          <a:prstGeom prst="rect">
            <a:avLst/>
          </a:prstGeom>
          <a:solidFill>
            <a:srgbClr val="D68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hu-HU" dirty="0"/>
          </a:p>
        </p:txBody>
      </p:sp>
      <p:sp>
        <p:nvSpPr>
          <p:cNvPr id="19" name="Rectangle 18"/>
          <p:cNvSpPr/>
          <p:nvPr/>
        </p:nvSpPr>
        <p:spPr>
          <a:xfrm>
            <a:off x="6331457" y="1840377"/>
            <a:ext cx="2554683" cy="4421529"/>
          </a:xfrm>
          <a:prstGeom prst="rect">
            <a:avLst/>
          </a:prstGeom>
          <a:solidFill>
            <a:srgbClr val="FF7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lt1">
                  <a:alpha val="70000"/>
                </a:schemeClr>
              </a:solidFill>
            </a:endParaRPr>
          </a:p>
        </p:txBody>
      </p:sp>
      <p:sp>
        <p:nvSpPr>
          <p:cNvPr id="20" name="TextBox 19"/>
          <p:cNvSpPr txBox="1"/>
          <p:nvPr/>
        </p:nvSpPr>
        <p:spPr>
          <a:xfrm>
            <a:off x="3550882" y="1852808"/>
            <a:ext cx="2262029" cy="707886"/>
          </a:xfrm>
          <a:prstGeom prst="rect">
            <a:avLst/>
          </a:prstGeom>
          <a:noFill/>
        </p:spPr>
        <p:txBody>
          <a:bodyPr wrap="none" rtlCol="0">
            <a:spAutoFit/>
          </a:bodyPr>
          <a:lstStyle>
            <a:defPPr>
              <a:defRPr lang="hu-HU"/>
            </a:defPPr>
            <a:lvl1pPr>
              <a:defRPr sz="6000" b="1">
                <a:solidFill>
                  <a:schemeClr val="bg1"/>
                </a:solidFill>
              </a:defRPr>
            </a:lvl1pPr>
          </a:lstStyle>
          <a:p>
            <a:r>
              <a:rPr lang="hu-HU" sz="4000" dirty="0"/>
              <a:t>GATEWAY</a:t>
            </a:r>
            <a:endParaRPr lang="hu-HU" dirty="0"/>
          </a:p>
        </p:txBody>
      </p:sp>
      <p:sp>
        <p:nvSpPr>
          <p:cNvPr id="32" name="Rectangle 31"/>
          <p:cNvSpPr/>
          <p:nvPr/>
        </p:nvSpPr>
        <p:spPr>
          <a:xfrm>
            <a:off x="9357076" y="1840377"/>
            <a:ext cx="2554683" cy="4421529"/>
          </a:xfrm>
          <a:prstGeom prst="rect">
            <a:avLst/>
          </a:prstGeom>
          <a:solidFill>
            <a:srgbClr val="9EC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lt1">
                  <a:alpha val="70000"/>
                </a:schemeClr>
              </a:solidFill>
            </a:endParaRPr>
          </a:p>
        </p:txBody>
      </p:sp>
      <p:sp>
        <p:nvSpPr>
          <p:cNvPr id="33" name="TextBox 32"/>
          <p:cNvSpPr txBox="1"/>
          <p:nvPr/>
        </p:nvSpPr>
        <p:spPr>
          <a:xfrm>
            <a:off x="725211" y="1852808"/>
            <a:ext cx="1810817" cy="707886"/>
          </a:xfrm>
          <a:prstGeom prst="rect">
            <a:avLst/>
          </a:prstGeom>
          <a:noFill/>
        </p:spPr>
        <p:txBody>
          <a:bodyPr wrap="none" rtlCol="0">
            <a:spAutoFit/>
          </a:bodyPr>
          <a:lstStyle>
            <a:defPPr>
              <a:defRPr lang="hu-HU"/>
            </a:defPPr>
            <a:lvl1pPr>
              <a:defRPr sz="6000" b="1">
                <a:solidFill>
                  <a:schemeClr val="bg1"/>
                </a:solidFill>
              </a:defRPr>
            </a:lvl1pPr>
          </a:lstStyle>
          <a:p>
            <a:r>
              <a:rPr lang="hu-HU" sz="4000" dirty="0" err="1"/>
              <a:t>Devices</a:t>
            </a:r>
            <a:endParaRPr lang="hu-HU" dirty="0"/>
          </a:p>
        </p:txBody>
      </p:sp>
      <p:sp>
        <p:nvSpPr>
          <p:cNvPr id="34" name="TextBox 33"/>
          <p:cNvSpPr txBox="1"/>
          <p:nvPr/>
        </p:nvSpPr>
        <p:spPr>
          <a:xfrm>
            <a:off x="6614412" y="1840377"/>
            <a:ext cx="2037994" cy="1323439"/>
          </a:xfrm>
          <a:prstGeom prst="rect">
            <a:avLst/>
          </a:prstGeom>
          <a:noFill/>
        </p:spPr>
        <p:txBody>
          <a:bodyPr wrap="none" rtlCol="0">
            <a:spAutoFit/>
          </a:bodyPr>
          <a:lstStyle>
            <a:defPPr>
              <a:defRPr lang="hu-HU"/>
            </a:defPPr>
            <a:lvl1pPr>
              <a:defRPr sz="6000" b="1">
                <a:solidFill>
                  <a:schemeClr val="bg1"/>
                </a:solidFill>
              </a:defRPr>
            </a:lvl1pPr>
          </a:lstStyle>
          <a:p>
            <a:pPr algn="ctr"/>
            <a:r>
              <a:rPr lang="hu-HU" sz="4000" dirty="0"/>
              <a:t>Network</a:t>
            </a:r>
          </a:p>
          <a:p>
            <a:pPr algn="ctr"/>
            <a:r>
              <a:rPr lang="hu-HU" sz="4000" dirty="0"/>
              <a:t>server</a:t>
            </a:r>
            <a:endParaRPr lang="hu-HU" dirty="0"/>
          </a:p>
        </p:txBody>
      </p:sp>
      <p:sp>
        <p:nvSpPr>
          <p:cNvPr id="35" name="TextBox 34"/>
          <p:cNvSpPr txBox="1"/>
          <p:nvPr/>
        </p:nvSpPr>
        <p:spPr>
          <a:xfrm>
            <a:off x="9492205" y="1852808"/>
            <a:ext cx="2440796" cy="707886"/>
          </a:xfrm>
          <a:prstGeom prst="rect">
            <a:avLst/>
          </a:prstGeom>
          <a:noFill/>
        </p:spPr>
        <p:txBody>
          <a:bodyPr wrap="none" rtlCol="0">
            <a:spAutoFit/>
          </a:bodyPr>
          <a:lstStyle>
            <a:defPPr>
              <a:defRPr lang="hu-HU"/>
            </a:defPPr>
            <a:lvl1pPr>
              <a:defRPr sz="6000" b="1">
                <a:solidFill>
                  <a:schemeClr val="bg1"/>
                </a:solidFill>
              </a:defRPr>
            </a:lvl1pPr>
          </a:lstStyle>
          <a:p>
            <a:r>
              <a:rPr lang="hu-HU" sz="4000" dirty="0"/>
              <a:t>GRID </a:t>
            </a:r>
            <a:r>
              <a:rPr lang="hu-HU" sz="4000" dirty="0" err="1"/>
              <a:t>Apps</a:t>
            </a:r>
            <a:endParaRPr lang="hu-HU" dirty="0"/>
          </a:p>
        </p:txBody>
      </p:sp>
      <p:sp>
        <p:nvSpPr>
          <p:cNvPr id="54" name="Rectangle 53"/>
          <p:cNvSpPr/>
          <p:nvPr/>
        </p:nvSpPr>
        <p:spPr>
          <a:xfrm>
            <a:off x="429740" y="1995678"/>
            <a:ext cx="79325" cy="84422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Rectangle 54"/>
          <p:cNvSpPr/>
          <p:nvPr/>
        </p:nvSpPr>
        <p:spPr>
          <a:xfrm>
            <a:off x="3435231" y="1992894"/>
            <a:ext cx="79325" cy="84422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Rectangle 55"/>
          <p:cNvSpPr/>
          <p:nvPr/>
        </p:nvSpPr>
        <p:spPr>
          <a:xfrm>
            <a:off x="6427315" y="1995207"/>
            <a:ext cx="79325" cy="84422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Rectangle 56"/>
          <p:cNvSpPr/>
          <p:nvPr/>
        </p:nvSpPr>
        <p:spPr>
          <a:xfrm>
            <a:off x="9434335" y="1992894"/>
            <a:ext cx="79325" cy="844220"/>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Left-Right Arrow 2"/>
          <p:cNvSpPr/>
          <p:nvPr/>
        </p:nvSpPr>
        <p:spPr>
          <a:xfrm>
            <a:off x="2657478" y="3190552"/>
            <a:ext cx="1805524" cy="536499"/>
          </a:xfrm>
          <a:prstGeom prst="leftRightArrow">
            <a:avLst>
              <a:gd name="adj1" fmla="val 50000"/>
              <a:gd name="adj2" fmla="val 624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rgbClr val="FF7875"/>
                </a:solidFill>
              </a:rPr>
              <a:t>Sub</a:t>
            </a:r>
            <a:r>
              <a:rPr lang="hu-HU" dirty="0">
                <a:solidFill>
                  <a:srgbClr val="FF7875"/>
                </a:solidFill>
              </a:rPr>
              <a:t> </a:t>
            </a:r>
            <a:r>
              <a:rPr lang="hu-HU" dirty="0" err="1">
                <a:solidFill>
                  <a:srgbClr val="FF7875"/>
                </a:solidFill>
              </a:rPr>
              <a:t>GHz</a:t>
            </a:r>
            <a:r>
              <a:rPr lang="hu-HU" dirty="0">
                <a:solidFill>
                  <a:srgbClr val="FF7875"/>
                </a:solidFill>
              </a:rPr>
              <a:t> RF</a:t>
            </a:r>
          </a:p>
        </p:txBody>
      </p:sp>
      <p:sp>
        <p:nvSpPr>
          <p:cNvPr id="71" name="Left-Right Arrow 70"/>
          <p:cNvSpPr/>
          <p:nvPr/>
        </p:nvSpPr>
        <p:spPr>
          <a:xfrm>
            <a:off x="5638802" y="3188085"/>
            <a:ext cx="867836" cy="536499"/>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FF7875"/>
                </a:solidFill>
              </a:rPr>
              <a:t>IP</a:t>
            </a:r>
          </a:p>
        </p:txBody>
      </p:sp>
      <p:sp>
        <p:nvSpPr>
          <p:cNvPr id="72" name="Left-Right Arrow 71"/>
          <p:cNvSpPr/>
          <p:nvPr/>
        </p:nvSpPr>
        <p:spPr>
          <a:xfrm>
            <a:off x="8652408" y="3205059"/>
            <a:ext cx="861251" cy="536499"/>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FF7875"/>
                </a:solidFill>
              </a:rPr>
              <a:t>IP</a:t>
            </a:r>
          </a:p>
        </p:txBody>
      </p:sp>
      <p:sp>
        <p:nvSpPr>
          <p:cNvPr id="73" name="Left-Right Arrow 72"/>
          <p:cNvSpPr/>
          <p:nvPr/>
        </p:nvSpPr>
        <p:spPr>
          <a:xfrm>
            <a:off x="2657476" y="3773035"/>
            <a:ext cx="4273584" cy="653976"/>
          </a:xfrm>
          <a:prstGeom prst="leftRightArrow">
            <a:avLst>
              <a:gd name="adj1" fmla="val 406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Encrypted</a:t>
            </a:r>
            <a:r>
              <a:rPr lang="hu-HU" dirty="0"/>
              <a:t> Network Session Key</a:t>
            </a:r>
          </a:p>
        </p:txBody>
      </p:sp>
      <p:sp>
        <p:nvSpPr>
          <p:cNvPr id="74" name="Left-Right Arrow 73"/>
          <p:cNvSpPr/>
          <p:nvPr/>
        </p:nvSpPr>
        <p:spPr>
          <a:xfrm>
            <a:off x="2657480" y="4518099"/>
            <a:ext cx="6856179" cy="653976"/>
          </a:xfrm>
          <a:prstGeom prst="leftRightArrow">
            <a:avLst>
              <a:gd name="adj1" fmla="val 40680"/>
              <a:gd name="adj2" fmla="val 52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Application</a:t>
            </a:r>
            <a:r>
              <a:rPr lang="hu-HU" dirty="0"/>
              <a:t> Session Key</a:t>
            </a:r>
          </a:p>
        </p:txBody>
      </p:sp>
      <p:pic>
        <p:nvPicPr>
          <p:cNvPr id="2050" name="Picture 2" descr="Képtalálat a következőre: „counter icons”"/>
          <p:cNvPicPr>
            <a:picLocks noChangeAspect="1" noChangeArrowheads="1"/>
          </p:cNvPicPr>
          <p:nvPr/>
        </p:nvPicPr>
        <p:blipFill rotWithShape="1">
          <a:blip r:embed="rId2">
            <a:extLst>
              <a:ext uri="{28A0092B-C50C-407E-A947-70E740481C1C}">
                <a14:useLocalDpi xmlns:a14="http://schemas.microsoft.com/office/drawing/2010/main" val="0"/>
              </a:ext>
            </a:extLst>
          </a:blip>
          <a:srcRect l="53621" t="52446" r="24175" b="35326"/>
          <a:stretch/>
        </p:blipFill>
        <p:spPr bwMode="auto">
          <a:xfrm>
            <a:off x="951823" y="2726361"/>
            <a:ext cx="1323975" cy="42862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02661" y="5782169"/>
            <a:ext cx="1440779" cy="369332"/>
          </a:xfrm>
          <a:prstGeom prst="rect">
            <a:avLst/>
          </a:prstGeom>
          <a:noFill/>
        </p:spPr>
        <p:txBody>
          <a:bodyPr wrap="none" rtlCol="0">
            <a:spAutoFit/>
          </a:bodyPr>
          <a:lstStyle/>
          <a:p>
            <a:r>
              <a:rPr lang="hu-HU" b="1" dirty="0">
                <a:solidFill>
                  <a:schemeClr val="bg1"/>
                </a:solidFill>
              </a:rPr>
              <a:t>DF09BBA02A</a:t>
            </a:r>
          </a:p>
        </p:txBody>
      </p:sp>
      <p:sp>
        <p:nvSpPr>
          <p:cNvPr id="76" name="TextBox 75"/>
          <p:cNvSpPr txBox="1"/>
          <p:nvPr/>
        </p:nvSpPr>
        <p:spPr>
          <a:xfrm>
            <a:off x="889680" y="3481853"/>
            <a:ext cx="1429622" cy="369332"/>
          </a:xfrm>
          <a:prstGeom prst="rect">
            <a:avLst/>
          </a:prstGeom>
          <a:noFill/>
        </p:spPr>
        <p:txBody>
          <a:bodyPr wrap="none" rtlCol="0">
            <a:spAutoFit/>
          </a:bodyPr>
          <a:lstStyle/>
          <a:p>
            <a:r>
              <a:rPr lang="hu-HU" b="1" dirty="0">
                <a:solidFill>
                  <a:schemeClr val="bg1"/>
                </a:solidFill>
              </a:rPr>
              <a:t>CA039FDAB0</a:t>
            </a:r>
          </a:p>
        </p:txBody>
      </p:sp>
      <p:sp>
        <p:nvSpPr>
          <p:cNvPr id="78" name="TextBox 77"/>
          <p:cNvSpPr txBox="1"/>
          <p:nvPr/>
        </p:nvSpPr>
        <p:spPr>
          <a:xfrm>
            <a:off x="10079569" y="4823369"/>
            <a:ext cx="1429622" cy="369332"/>
          </a:xfrm>
          <a:prstGeom prst="rect">
            <a:avLst/>
          </a:prstGeom>
          <a:noFill/>
        </p:spPr>
        <p:txBody>
          <a:bodyPr wrap="none" rtlCol="0">
            <a:spAutoFit/>
          </a:bodyPr>
          <a:lstStyle/>
          <a:p>
            <a:r>
              <a:rPr lang="hu-HU" b="1" dirty="0">
                <a:solidFill>
                  <a:schemeClr val="bg1"/>
                </a:solidFill>
              </a:rPr>
              <a:t>CA039FDAB0</a:t>
            </a:r>
          </a:p>
        </p:txBody>
      </p:sp>
      <p:cxnSp>
        <p:nvCxnSpPr>
          <p:cNvPr id="14" name="Straight Arrow Connector 13"/>
          <p:cNvCxnSpPr>
            <a:stCxn id="2050" idx="2"/>
            <a:endCxn id="76" idx="0"/>
          </p:cNvCxnSpPr>
          <p:nvPr/>
        </p:nvCxnSpPr>
        <p:spPr>
          <a:xfrm flipH="1">
            <a:off x="1604491" y="3154988"/>
            <a:ext cx="9320" cy="32686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11" idx="1"/>
          </p:cNvCxnSpPr>
          <p:nvPr/>
        </p:nvCxnSpPr>
        <p:spPr>
          <a:xfrm>
            <a:off x="2319302" y="5955441"/>
            <a:ext cx="4283359" cy="113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96" idx="3"/>
            <a:endCxn id="78" idx="2"/>
          </p:cNvCxnSpPr>
          <p:nvPr/>
        </p:nvCxnSpPr>
        <p:spPr>
          <a:xfrm flipV="1">
            <a:off x="8793714" y="5192701"/>
            <a:ext cx="2000666" cy="381401"/>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84103" y="5782169"/>
            <a:ext cx="1440779" cy="369332"/>
          </a:xfrm>
          <a:prstGeom prst="rect">
            <a:avLst/>
          </a:prstGeom>
          <a:noFill/>
        </p:spPr>
        <p:txBody>
          <a:bodyPr wrap="none" rtlCol="0">
            <a:spAutoFit/>
          </a:bodyPr>
          <a:lstStyle/>
          <a:p>
            <a:r>
              <a:rPr lang="hu-HU" b="1" dirty="0">
                <a:solidFill>
                  <a:schemeClr val="bg1"/>
                </a:solidFill>
              </a:rPr>
              <a:t>DF09BBA02A</a:t>
            </a:r>
          </a:p>
        </p:txBody>
      </p:sp>
      <p:sp>
        <p:nvSpPr>
          <p:cNvPr id="89" name="TextBox 88"/>
          <p:cNvSpPr txBox="1"/>
          <p:nvPr/>
        </p:nvSpPr>
        <p:spPr>
          <a:xfrm>
            <a:off x="10009691" y="2706977"/>
            <a:ext cx="1335622" cy="584775"/>
          </a:xfrm>
          <a:prstGeom prst="rect">
            <a:avLst/>
          </a:prstGeom>
          <a:noFill/>
        </p:spPr>
        <p:txBody>
          <a:bodyPr wrap="none" rtlCol="0">
            <a:spAutoFit/>
          </a:bodyPr>
          <a:lstStyle/>
          <a:p>
            <a:r>
              <a:rPr lang="hu-HU" sz="3200" b="1" dirty="0">
                <a:solidFill>
                  <a:schemeClr val="bg1"/>
                </a:solidFill>
              </a:rPr>
              <a:t>1432.3</a:t>
            </a:r>
          </a:p>
        </p:txBody>
      </p:sp>
      <p:cxnSp>
        <p:nvCxnSpPr>
          <p:cNvPr id="90" name="Elbow Connector 89"/>
          <p:cNvCxnSpPr/>
          <p:nvPr/>
        </p:nvCxnSpPr>
        <p:spPr>
          <a:xfrm rot="5400000" flipH="1" flipV="1">
            <a:off x="11514283" y="4019280"/>
            <a:ext cx="1608192" cy="1"/>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76" idx="2"/>
            <a:endCxn id="85" idx="0"/>
          </p:cNvCxnSpPr>
          <p:nvPr/>
        </p:nvCxnSpPr>
        <p:spPr>
          <a:xfrm rot="16200000" flipH="1">
            <a:off x="639000" y="4816676"/>
            <a:ext cx="1930984" cy="2"/>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364092" y="5389436"/>
            <a:ext cx="1429622" cy="369332"/>
          </a:xfrm>
          <a:prstGeom prst="rect">
            <a:avLst/>
          </a:prstGeom>
          <a:noFill/>
        </p:spPr>
        <p:txBody>
          <a:bodyPr wrap="none" rtlCol="0">
            <a:spAutoFit/>
          </a:bodyPr>
          <a:lstStyle/>
          <a:p>
            <a:r>
              <a:rPr lang="hu-HU" b="1" dirty="0">
                <a:solidFill>
                  <a:schemeClr val="bg1"/>
                </a:solidFill>
              </a:rPr>
              <a:t>CA039FDAB0</a:t>
            </a:r>
          </a:p>
        </p:txBody>
      </p:sp>
      <p:cxnSp>
        <p:nvCxnSpPr>
          <p:cNvPr id="101" name="Elbow Connector 100"/>
          <p:cNvCxnSpPr/>
          <p:nvPr/>
        </p:nvCxnSpPr>
        <p:spPr>
          <a:xfrm flipV="1">
            <a:off x="6859514" y="5580272"/>
            <a:ext cx="430628" cy="190501"/>
          </a:xfrm>
          <a:prstGeom prst="bentConnector3">
            <a:avLst>
              <a:gd name="adj1" fmla="val 1339"/>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 name="Kép 3"/>
          <p:cNvPicPr>
            <a:picLocks noChangeAspect="1"/>
          </p:cNvPicPr>
          <p:nvPr/>
        </p:nvPicPr>
        <p:blipFill>
          <a:blip r:embed="rId3"/>
          <a:stretch>
            <a:fillRect/>
          </a:stretch>
        </p:blipFill>
        <p:spPr>
          <a:xfrm>
            <a:off x="10235647" y="139231"/>
            <a:ext cx="1559325" cy="1559325"/>
          </a:xfrm>
          <a:prstGeom prst="rect">
            <a:avLst/>
          </a:prstGeom>
        </p:spPr>
      </p:pic>
    </p:spTree>
    <p:extLst>
      <p:ext uri="{BB962C8B-B14F-4D97-AF65-F5344CB8AC3E}">
        <p14:creationId xmlns:p14="http://schemas.microsoft.com/office/powerpoint/2010/main" val="398336442"/>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4776</TotalTime>
  <Words>810</Words>
  <Application>Microsoft Office PowerPoint</Application>
  <PresentationFormat>Szélesvásznú</PresentationFormat>
  <Paragraphs>181</Paragraphs>
  <Slides>13</Slides>
  <Notes>4</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13</vt:i4>
      </vt:variant>
    </vt:vector>
  </HeadingPairs>
  <TitlesOfParts>
    <vt:vector size="18" baseType="lpstr">
      <vt:lpstr>Arial</vt:lpstr>
      <vt:lpstr>Arial Narrow</vt:lpstr>
      <vt:lpstr>Calibri</vt:lpstr>
      <vt:lpstr>Calibri Light</vt:lpstr>
      <vt:lpstr>Office Theme</vt:lpstr>
      <vt:lpstr>Ipari IoT alkalmazás fejlesztés kihívásai és tapasztalatok </vt:lpstr>
      <vt:lpstr>CASON Mérnöki Zrt.</vt:lpstr>
      <vt:lpstr>PowerPoint-bemutató</vt:lpstr>
      <vt:lpstr>SCADA Evolution</vt:lpstr>
      <vt:lpstr>Smart Utility</vt:lpstr>
      <vt:lpstr>The Challenge</vt:lpstr>
      <vt:lpstr>The Solution - Hardware</vt:lpstr>
      <vt:lpstr>The Solution - Software</vt:lpstr>
      <vt:lpstr>Encryption – the most secure way of data transfer</vt:lpstr>
      <vt:lpstr>Experiences and Consequences</vt:lpstr>
      <vt:lpstr>Industrial IoT</vt:lpstr>
      <vt:lpstr>DW 256 ULX</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László Katona</dc:creator>
  <cp:lastModifiedBy>Zsigmond Czike</cp:lastModifiedBy>
  <cp:revision>213</cp:revision>
  <dcterms:created xsi:type="dcterms:W3CDTF">2016-10-24T14:15:56Z</dcterms:created>
  <dcterms:modified xsi:type="dcterms:W3CDTF">2016-11-22T17:43:27Z</dcterms:modified>
</cp:coreProperties>
</file>